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3848" r:id="rId5"/>
    <p:sldId id="3838" r:id="rId6"/>
    <p:sldId id="3889" r:id="rId7"/>
    <p:sldId id="3839" r:id="rId8"/>
    <p:sldId id="3843" r:id="rId9"/>
    <p:sldId id="3890" r:id="rId10"/>
    <p:sldId id="3891" r:id="rId11"/>
    <p:sldId id="97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4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00A5D-0EDF-40DD-808F-FBBDC4620003}" type="datetimeFigureOut">
              <a:rPr lang="en-GB" smtClean="0"/>
              <a:t>30/07/2025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232213-BB91-4C6F-9DAE-EFD41CAC1C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587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232213-BB91-4C6F-9DAE-EFD41CAC1CE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721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063928-A0DE-B540-6170-C540E7B063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609CAB3-F3C1-C2B4-443F-C8CC533854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E260EC3-C4EE-B9F5-EAAA-1297B30B36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C43135-B395-3CD2-5F36-7D85F766CAB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232213-BB91-4C6F-9DAE-EFD41CAC1CE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13929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51C585-BE2B-BDA6-A8C2-8586EBCA68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5BCBEE4-C10F-A264-49A8-33E2260D3E3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FE992ED-9E3B-2262-515A-DCFCAC243E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1768B6-8899-A5D6-36E4-4DCCB7AEE33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232213-BB91-4C6F-9DAE-EFD41CAC1CE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642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45089E-3F49-8292-3502-92356AB2AE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6C39459-8F92-BF72-CC65-42AE82EF460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CC8C38E-B432-A024-3F3A-819B83224E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27D30D-5321-B671-FFEE-F21532079C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232213-BB91-4C6F-9DAE-EFD41CAC1CE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848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710" y="2680326"/>
            <a:ext cx="11470581" cy="666271"/>
          </a:xfrm>
        </p:spPr>
        <p:txBody>
          <a:bodyPr>
            <a:noAutofit/>
          </a:bodyPr>
          <a:lstStyle>
            <a:lvl1pPr>
              <a:defRPr sz="42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710" y="3493949"/>
            <a:ext cx="11470581" cy="2405737"/>
          </a:xfrm>
        </p:spPr>
        <p:txBody>
          <a:bodyPr tIns="36000">
            <a:normAutofit/>
          </a:bodyPr>
          <a:lstStyle>
            <a:lvl1pPr marL="0" indent="0">
              <a:buNone/>
              <a:defRPr sz="3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010405E-26C7-8D28-4CF8-A6F5D09A8D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3961" y="98468"/>
            <a:ext cx="4029730" cy="1530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183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 Content N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107" y="108127"/>
            <a:ext cx="10474152" cy="6662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003" y="1032388"/>
            <a:ext cx="5661797" cy="5088227"/>
          </a:xfrm>
        </p:spPr>
        <p:txBody>
          <a:bodyPr tIns="36000" rIns="0" bIns="0"/>
          <a:lstStyle>
            <a:lvl1pPr>
              <a:lnSpc>
                <a:spcPct val="100000"/>
              </a:lnSpc>
              <a:spcBef>
                <a:spcPts val="400"/>
              </a:spcBef>
              <a:defRPr sz="1800"/>
            </a:lvl1pPr>
            <a:lvl2pPr>
              <a:lnSpc>
                <a:spcPct val="100000"/>
              </a:lnSpc>
              <a:spcBef>
                <a:spcPts val="400"/>
              </a:spcBef>
              <a:defRPr/>
            </a:lvl2pPr>
            <a:lvl3pPr>
              <a:lnSpc>
                <a:spcPct val="100000"/>
              </a:lnSpc>
              <a:spcBef>
                <a:spcPts val="400"/>
              </a:spcBef>
              <a:defRPr sz="1400"/>
            </a:lvl3pPr>
            <a:lvl4pPr>
              <a:lnSpc>
                <a:spcPct val="100000"/>
              </a:lnSpc>
              <a:spcBef>
                <a:spcPts val="400"/>
              </a:spcBef>
              <a:defRPr/>
            </a:lvl4pPr>
            <a:lvl5pPr>
              <a:lnSpc>
                <a:spcPct val="100000"/>
              </a:lnSpc>
              <a:spcBef>
                <a:spcPts val="400"/>
              </a:spcBef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32388"/>
            <a:ext cx="5656384" cy="5088227"/>
          </a:xfrm>
        </p:spPr>
        <p:txBody>
          <a:bodyPr tIns="36000" rIns="0" bIns="0"/>
          <a:lstStyle>
            <a:lvl1pPr>
              <a:lnSpc>
                <a:spcPct val="100000"/>
              </a:lnSpc>
              <a:spcBef>
                <a:spcPts val="400"/>
              </a:spcBef>
              <a:defRPr sz="1800"/>
            </a:lvl1pPr>
            <a:lvl2pPr>
              <a:lnSpc>
                <a:spcPct val="100000"/>
              </a:lnSpc>
              <a:spcBef>
                <a:spcPts val="400"/>
              </a:spcBef>
              <a:defRPr/>
            </a:lvl2pPr>
            <a:lvl3pPr>
              <a:lnSpc>
                <a:spcPct val="100000"/>
              </a:lnSpc>
              <a:spcBef>
                <a:spcPts val="400"/>
              </a:spcBef>
              <a:defRPr sz="1400"/>
            </a:lvl3pPr>
            <a:lvl4pPr>
              <a:lnSpc>
                <a:spcPct val="100000"/>
              </a:lnSpc>
              <a:spcBef>
                <a:spcPts val="400"/>
              </a:spcBef>
              <a:defRPr/>
            </a:lvl4pPr>
            <a:lvl5pPr>
              <a:lnSpc>
                <a:spcPct val="100000"/>
              </a:lnSpc>
              <a:spcBef>
                <a:spcPts val="400"/>
              </a:spcBef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774099DE-FC02-EC45-B69D-330850AD2C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62517" y="6399517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 b="0" i="0">
                <a:solidFill>
                  <a:srgbClr val="5A5A5A"/>
                </a:solidFill>
                <a:latin typeface="Calibri Light"/>
                <a:cs typeface="Calibri Light"/>
              </a:defRPr>
            </a:lvl1pPr>
          </a:lstStyle>
          <a:p>
            <a:fld id="{954D091F-AB52-C242-8A0B-C47CF91B12D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 descr="A picture containing clipart&#10;&#10;Description generated with very high confidence">
            <a:hlinkClick r:id="" action="ppaction://noaction"/>
            <a:extLst>
              <a:ext uri="{FF2B5EF4-FFF2-40B4-BE49-F238E27FC236}">
                <a16:creationId xmlns:a16="http://schemas.microsoft.com/office/drawing/2014/main" id="{6342D947-FBAC-2728-C1DF-0960180AAF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9259" y="203335"/>
            <a:ext cx="1163169" cy="469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598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 Content ICB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107" y="108127"/>
            <a:ext cx="8554431" cy="6662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003" y="1032388"/>
            <a:ext cx="5661797" cy="5088227"/>
          </a:xfrm>
        </p:spPr>
        <p:txBody>
          <a:bodyPr tIns="36000" rIns="0" bIns="0"/>
          <a:lstStyle>
            <a:lvl1pPr>
              <a:lnSpc>
                <a:spcPct val="100000"/>
              </a:lnSpc>
              <a:spcBef>
                <a:spcPts val="400"/>
              </a:spcBef>
              <a:defRPr sz="1800"/>
            </a:lvl1pPr>
            <a:lvl2pPr>
              <a:lnSpc>
                <a:spcPct val="100000"/>
              </a:lnSpc>
              <a:spcBef>
                <a:spcPts val="400"/>
              </a:spcBef>
              <a:defRPr/>
            </a:lvl2pPr>
            <a:lvl3pPr>
              <a:lnSpc>
                <a:spcPct val="100000"/>
              </a:lnSpc>
              <a:spcBef>
                <a:spcPts val="400"/>
              </a:spcBef>
              <a:defRPr sz="1400"/>
            </a:lvl3pPr>
            <a:lvl4pPr>
              <a:lnSpc>
                <a:spcPct val="100000"/>
              </a:lnSpc>
              <a:spcBef>
                <a:spcPts val="400"/>
              </a:spcBef>
              <a:defRPr/>
            </a:lvl4pPr>
            <a:lvl5pPr>
              <a:lnSpc>
                <a:spcPct val="100000"/>
              </a:lnSpc>
              <a:spcBef>
                <a:spcPts val="400"/>
              </a:spcBef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32388"/>
            <a:ext cx="5656384" cy="5088227"/>
          </a:xfrm>
        </p:spPr>
        <p:txBody>
          <a:bodyPr tIns="36000" rIns="0" bIns="0"/>
          <a:lstStyle>
            <a:lvl1pPr>
              <a:lnSpc>
                <a:spcPct val="100000"/>
              </a:lnSpc>
              <a:spcBef>
                <a:spcPts val="400"/>
              </a:spcBef>
              <a:defRPr sz="1800"/>
            </a:lvl1pPr>
            <a:lvl2pPr>
              <a:lnSpc>
                <a:spcPct val="100000"/>
              </a:lnSpc>
              <a:spcBef>
                <a:spcPts val="400"/>
              </a:spcBef>
              <a:defRPr/>
            </a:lvl2pPr>
            <a:lvl3pPr>
              <a:lnSpc>
                <a:spcPct val="100000"/>
              </a:lnSpc>
              <a:spcBef>
                <a:spcPts val="400"/>
              </a:spcBef>
              <a:defRPr sz="1400"/>
            </a:lvl3pPr>
            <a:lvl4pPr>
              <a:lnSpc>
                <a:spcPct val="100000"/>
              </a:lnSpc>
              <a:spcBef>
                <a:spcPts val="400"/>
              </a:spcBef>
              <a:defRPr/>
            </a:lvl4pPr>
            <a:lvl5pPr>
              <a:lnSpc>
                <a:spcPct val="100000"/>
              </a:lnSpc>
              <a:spcBef>
                <a:spcPts val="400"/>
              </a:spcBef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774099DE-FC02-EC45-B69D-330850AD2C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62517" y="6399517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 b="0" i="0">
                <a:solidFill>
                  <a:srgbClr val="5A5A5A"/>
                </a:solidFill>
                <a:latin typeface="Calibri Light"/>
                <a:cs typeface="Calibri Light"/>
              </a:defRPr>
            </a:lvl1pPr>
          </a:lstStyle>
          <a:p>
            <a:fld id="{954D091F-AB52-C242-8A0B-C47CF91B12D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CFF105B-0A93-C0F2-6189-E2D57C872D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8861" y="0"/>
            <a:ext cx="3242712" cy="1231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313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Slide ICB and 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710" y="2680326"/>
            <a:ext cx="11470581" cy="666271"/>
          </a:xfrm>
        </p:spPr>
        <p:txBody>
          <a:bodyPr>
            <a:noAutofit/>
          </a:bodyPr>
          <a:lstStyle>
            <a:lvl1pPr>
              <a:defRPr sz="42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710" y="3493949"/>
            <a:ext cx="11470581" cy="2405737"/>
          </a:xfrm>
        </p:spPr>
        <p:txBody>
          <a:bodyPr tIns="36000">
            <a:normAutofit/>
          </a:bodyPr>
          <a:lstStyle>
            <a:lvl1pPr marL="0" indent="0">
              <a:buNone/>
              <a:defRPr sz="3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D1891943-4DB0-D54D-9F98-6D4C476E64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2755" y="267608"/>
            <a:ext cx="3614236" cy="119238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010405E-26C7-8D28-4CF8-A6F5D09A8D5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3961" y="98468"/>
            <a:ext cx="4029730" cy="1530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78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 ICB and ICS and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710" y="2680326"/>
            <a:ext cx="11470581" cy="666271"/>
          </a:xfrm>
        </p:spPr>
        <p:txBody>
          <a:bodyPr>
            <a:noAutofit/>
          </a:bodyPr>
          <a:lstStyle>
            <a:lvl1pPr>
              <a:defRPr sz="42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710" y="3493949"/>
            <a:ext cx="11470581" cy="2405737"/>
          </a:xfrm>
        </p:spPr>
        <p:txBody>
          <a:bodyPr tIns="36000">
            <a:normAutofit/>
          </a:bodyPr>
          <a:lstStyle>
            <a:lvl1pPr marL="0" indent="0">
              <a:buNone/>
              <a:defRPr sz="3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D1891943-4DB0-D54D-9F98-6D4C476E64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2755" y="267608"/>
            <a:ext cx="3614236" cy="119238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010405E-26C7-8D28-4CF8-A6F5D09A8D5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3961" y="98468"/>
            <a:ext cx="4029730" cy="1530664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E93EBD92-C919-CC3D-032C-461EA3576F0F}"/>
              </a:ext>
            </a:extLst>
          </p:cNvPr>
          <p:cNvGrpSpPr/>
          <p:nvPr userDrawn="1"/>
        </p:nvGrpSpPr>
        <p:grpSpPr>
          <a:xfrm>
            <a:off x="-17586" y="6507012"/>
            <a:ext cx="12209585" cy="225303"/>
            <a:chOff x="-5166" y="6484213"/>
            <a:chExt cx="9154332" cy="225303"/>
          </a:xfrm>
        </p:grpSpPr>
        <p:sp>
          <p:nvSpPr>
            <p:cNvPr id="8" name="Parallelogram 8">
              <a:extLst>
                <a:ext uri="{FF2B5EF4-FFF2-40B4-BE49-F238E27FC236}">
                  <a16:creationId xmlns:a16="http://schemas.microsoft.com/office/drawing/2014/main" id="{7A2861EE-80BC-54F4-4400-D6A737526076}"/>
                </a:ext>
              </a:extLst>
            </p:cNvPr>
            <p:cNvSpPr/>
            <p:nvPr/>
          </p:nvSpPr>
          <p:spPr>
            <a:xfrm>
              <a:off x="-5166" y="6492428"/>
              <a:ext cx="4577165" cy="217088"/>
            </a:xfrm>
            <a:custGeom>
              <a:avLst/>
              <a:gdLst>
                <a:gd name="connsiteX0" fmla="*/ 0 w 9144000"/>
                <a:gd name="connsiteY0" fmla="*/ 217088 h 217088"/>
                <a:gd name="connsiteX1" fmla="*/ 54272 w 9144000"/>
                <a:gd name="connsiteY1" fmla="*/ 0 h 217088"/>
                <a:gd name="connsiteX2" fmla="*/ 9144000 w 9144000"/>
                <a:gd name="connsiteY2" fmla="*/ 0 h 217088"/>
                <a:gd name="connsiteX3" fmla="*/ 9089728 w 9144000"/>
                <a:gd name="connsiteY3" fmla="*/ 217088 h 217088"/>
                <a:gd name="connsiteX4" fmla="*/ 0 w 9144000"/>
                <a:gd name="connsiteY4" fmla="*/ 217088 h 217088"/>
                <a:gd name="connsiteX0" fmla="*/ 0 w 9144000"/>
                <a:gd name="connsiteY0" fmla="*/ 217088 h 217088"/>
                <a:gd name="connsiteX1" fmla="*/ 54272 w 9144000"/>
                <a:gd name="connsiteY1" fmla="*/ 0 h 217088"/>
                <a:gd name="connsiteX2" fmla="*/ 9144000 w 9144000"/>
                <a:gd name="connsiteY2" fmla="*/ 0 h 217088"/>
                <a:gd name="connsiteX3" fmla="*/ 8775691 w 9144000"/>
                <a:gd name="connsiteY3" fmla="*/ 217088 h 217088"/>
                <a:gd name="connsiteX4" fmla="*/ 0 w 9144000"/>
                <a:gd name="connsiteY4" fmla="*/ 217088 h 217088"/>
                <a:gd name="connsiteX0" fmla="*/ 0 w 9144000"/>
                <a:gd name="connsiteY0" fmla="*/ 217088 h 217088"/>
                <a:gd name="connsiteX1" fmla="*/ 54272 w 9144000"/>
                <a:gd name="connsiteY1" fmla="*/ 0 h 217088"/>
                <a:gd name="connsiteX2" fmla="*/ 9144000 w 9144000"/>
                <a:gd name="connsiteY2" fmla="*/ 0 h 217088"/>
                <a:gd name="connsiteX3" fmla="*/ 9015836 w 9144000"/>
                <a:gd name="connsiteY3" fmla="*/ 207852 h 217088"/>
                <a:gd name="connsiteX4" fmla="*/ 0 w 9144000"/>
                <a:gd name="connsiteY4" fmla="*/ 217088 h 217088"/>
                <a:gd name="connsiteX0" fmla="*/ 10332 w 9154332"/>
                <a:gd name="connsiteY0" fmla="*/ 217088 h 217088"/>
                <a:gd name="connsiteX1" fmla="*/ 0 w 9154332"/>
                <a:gd name="connsiteY1" fmla="*/ 0 h 217088"/>
                <a:gd name="connsiteX2" fmla="*/ 9154332 w 9154332"/>
                <a:gd name="connsiteY2" fmla="*/ 0 h 217088"/>
                <a:gd name="connsiteX3" fmla="*/ 9026168 w 9154332"/>
                <a:gd name="connsiteY3" fmla="*/ 207852 h 217088"/>
                <a:gd name="connsiteX4" fmla="*/ 10332 w 9154332"/>
                <a:gd name="connsiteY4" fmla="*/ 217088 h 217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4332" h="217088">
                  <a:moveTo>
                    <a:pt x="10332" y="217088"/>
                  </a:moveTo>
                  <a:lnTo>
                    <a:pt x="0" y="0"/>
                  </a:lnTo>
                  <a:lnTo>
                    <a:pt x="9154332" y="0"/>
                  </a:lnTo>
                  <a:lnTo>
                    <a:pt x="9026168" y="207852"/>
                  </a:lnTo>
                  <a:lnTo>
                    <a:pt x="10332" y="217088"/>
                  </a:lnTo>
                  <a:close/>
                </a:path>
              </a:pathLst>
            </a:custGeom>
            <a:solidFill>
              <a:srgbClr val="0096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9" name="Parallelogram 8">
              <a:extLst>
                <a:ext uri="{FF2B5EF4-FFF2-40B4-BE49-F238E27FC236}">
                  <a16:creationId xmlns:a16="http://schemas.microsoft.com/office/drawing/2014/main" id="{BB0B01A5-9810-B2F4-74B6-09CEF191C561}"/>
                </a:ext>
              </a:extLst>
            </p:cNvPr>
            <p:cNvSpPr/>
            <p:nvPr/>
          </p:nvSpPr>
          <p:spPr>
            <a:xfrm rot="10800000">
              <a:off x="4572000" y="6484213"/>
              <a:ext cx="4577166" cy="219572"/>
            </a:xfrm>
            <a:custGeom>
              <a:avLst/>
              <a:gdLst>
                <a:gd name="connsiteX0" fmla="*/ 0 w 9144000"/>
                <a:gd name="connsiteY0" fmla="*/ 217088 h 217088"/>
                <a:gd name="connsiteX1" fmla="*/ 54272 w 9144000"/>
                <a:gd name="connsiteY1" fmla="*/ 0 h 217088"/>
                <a:gd name="connsiteX2" fmla="*/ 9144000 w 9144000"/>
                <a:gd name="connsiteY2" fmla="*/ 0 h 217088"/>
                <a:gd name="connsiteX3" fmla="*/ 9089728 w 9144000"/>
                <a:gd name="connsiteY3" fmla="*/ 217088 h 217088"/>
                <a:gd name="connsiteX4" fmla="*/ 0 w 9144000"/>
                <a:gd name="connsiteY4" fmla="*/ 217088 h 217088"/>
                <a:gd name="connsiteX0" fmla="*/ 0 w 9144000"/>
                <a:gd name="connsiteY0" fmla="*/ 217088 h 217088"/>
                <a:gd name="connsiteX1" fmla="*/ 54272 w 9144000"/>
                <a:gd name="connsiteY1" fmla="*/ 0 h 217088"/>
                <a:gd name="connsiteX2" fmla="*/ 9144000 w 9144000"/>
                <a:gd name="connsiteY2" fmla="*/ 0 h 217088"/>
                <a:gd name="connsiteX3" fmla="*/ 8775691 w 9144000"/>
                <a:gd name="connsiteY3" fmla="*/ 217088 h 217088"/>
                <a:gd name="connsiteX4" fmla="*/ 0 w 9144000"/>
                <a:gd name="connsiteY4" fmla="*/ 217088 h 217088"/>
                <a:gd name="connsiteX0" fmla="*/ 0 w 9144000"/>
                <a:gd name="connsiteY0" fmla="*/ 217088 h 217088"/>
                <a:gd name="connsiteX1" fmla="*/ 54272 w 9144000"/>
                <a:gd name="connsiteY1" fmla="*/ 0 h 217088"/>
                <a:gd name="connsiteX2" fmla="*/ 9144000 w 9144000"/>
                <a:gd name="connsiteY2" fmla="*/ 0 h 217088"/>
                <a:gd name="connsiteX3" fmla="*/ 9015836 w 9144000"/>
                <a:gd name="connsiteY3" fmla="*/ 207852 h 217088"/>
                <a:gd name="connsiteX4" fmla="*/ 0 w 9144000"/>
                <a:gd name="connsiteY4" fmla="*/ 217088 h 217088"/>
                <a:gd name="connsiteX0" fmla="*/ 10332 w 9154332"/>
                <a:gd name="connsiteY0" fmla="*/ 219572 h 219572"/>
                <a:gd name="connsiteX1" fmla="*/ 0 w 9154332"/>
                <a:gd name="connsiteY1" fmla="*/ 0 h 219572"/>
                <a:gd name="connsiteX2" fmla="*/ 9154332 w 9154332"/>
                <a:gd name="connsiteY2" fmla="*/ 2484 h 219572"/>
                <a:gd name="connsiteX3" fmla="*/ 9026168 w 9154332"/>
                <a:gd name="connsiteY3" fmla="*/ 210336 h 219572"/>
                <a:gd name="connsiteX4" fmla="*/ 10332 w 9154332"/>
                <a:gd name="connsiteY4" fmla="*/ 219572 h 21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4332" h="219572">
                  <a:moveTo>
                    <a:pt x="10332" y="219572"/>
                  </a:moveTo>
                  <a:lnTo>
                    <a:pt x="0" y="0"/>
                  </a:lnTo>
                  <a:lnTo>
                    <a:pt x="9154332" y="2484"/>
                  </a:lnTo>
                  <a:lnTo>
                    <a:pt x="9026168" y="210336"/>
                  </a:lnTo>
                  <a:lnTo>
                    <a:pt x="10332" y="219572"/>
                  </a:lnTo>
                  <a:close/>
                </a:path>
              </a:pathLst>
            </a:cu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</p:grpSp>
    </p:spTree>
    <p:extLst>
      <p:ext uri="{BB962C8B-B14F-4D97-AF65-F5344CB8AC3E}">
        <p14:creationId xmlns:p14="http://schemas.microsoft.com/office/powerpoint/2010/main" val="603917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hite IC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024" y="93029"/>
            <a:ext cx="7774791" cy="6662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4E5BF923-4D64-1A4D-8979-179151F80E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62517" y="6399517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 b="0" i="0">
                <a:solidFill>
                  <a:srgbClr val="5A5A5A"/>
                </a:solidFill>
                <a:latin typeface="Calibri Light"/>
                <a:cs typeface="Calibri Light"/>
              </a:defRPr>
            </a:lvl1pPr>
          </a:lstStyle>
          <a:p>
            <a:fld id="{954D091F-AB52-C242-8A0B-C47CF91B12D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5F2BFE0-2B54-4E08-5DC3-B9C04E04BFC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4353" y="-6032"/>
            <a:ext cx="4029730" cy="1530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824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N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8D7CE-83AC-D8D0-C646-DCD27B6A0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710" y="105071"/>
            <a:ext cx="10424521" cy="6662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9" name="Picture 8" descr="A picture containing clipart&#10;&#10;Description generated with very high confidence">
            <a:hlinkClick r:id="" action="ppaction://noaction"/>
            <a:extLst>
              <a:ext uri="{FF2B5EF4-FFF2-40B4-BE49-F238E27FC236}">
                <a16:creationId xmlns:a16="http://schemas.microsoft.com/office/drawing/2014/main" id="{0EC83E17-3BD9-E51C-4FAF-FC5882F14C2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9259" y="203335"/>
            <a:ext cx="1163169" cy="469741"/>
          </a:xfrm>
          <a:prstGeom prst="rect">
            <a:avLst/>
          </a:prstGeom>
        </p:spPr>
      </p:pic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0233C6C9-E7E2-5E99-22C0-CE04303769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62517" y="6399517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 b="0" i="0">
                <a:solidFill>
                  <a:srgbClr val="5A5A5A"/>
                </a:solidFill>
                <a:latin typeface="Calibri Light"/>
                <a:cs typeface="Calibri Light"/>
              </a:defRPr>
            </a:lvl1pPr>
          </a:lstStyle>
          <a:p>
            <a:fld id="{954D091F-AB52-C242-8A0B-C47CF91B12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458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N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024" y="93029"/>
            <a:ext cx="10468235" cy="6662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4E5BF923-4D64-1A4D-8979-179151F80E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62517" y="6399517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 b="0" i="0">
                <a:solidFill>
                  <a:srgbClr val="5A5A5A"/>
                </a:solidFill>
                <a:latin typeface="Calibri Light"/>
                <a:cs typeface="Calibri Light"/>
              </a:defRPr>
            </a:lvl1pPr>
          </a:lstStyle>
          <a:p>
            <a:fld id="{954D091F-AB52-C242-8A0B-C47CF91B12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90FE43F-3DD3-477B-9396-4D8834939B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1025" y="952871"/>
            <a:ext cx="11470580" cy="5167744"/>
          </a:xfrm>
        </p:spPr>
        <p:txBody>
          <a:bodyPr tIns="36000" rIns="0" bIns="0"/>
          <a:lstStyle>
            <a:lvl1pPr>
              <a:lnSpc>
                <a:spcPct val="100000"/>
              </a:lnSpc>
              <a:spcBef>
                <a:spcPts val="400"/>
              </a:spcBef>
              <a:defRPr sz="1800"/>
            </a:lvl1pPr>
            <a:lvl2pPr>
              <a:lnSpc>
                <a:spcPct val="100000"/>
              </a:lnSpc>
              <a:spcBef>
                <a:spcPts val="400"/>
              </a:spcBef>
              <a:defRPr/>
            </a:lvl2pPr>
            <a:lvl3pPr>
              <a:lnSpc>
                <a:spcPct val="100000"/>
              </a:lnSpc>
              <a:spcBef>
                <a:spcPts val="400"/>
              </a:spcBef>
              <a:defRPr sz="1400"/>
            </a:lvl3pPr>
            <a:lvl4pPr>
              <a:lnSpc>
                <a:spcPct val="100000"/>
              </a:lnSpc>
              <a:spcBef>
                <a:spcPts val="400"/>
              </a:spcBef>
              <a:defRPr/>
            </a:lvl4pPr>
            <a:lvl5pPr>
              <a:lnSpc>
                <a:spcPct val="100000"/>
              </a:lnSpc>
              <a:spcBef>
                <a:spcPts val="400"/>
              </a:spcBef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 descr="A picture containing clipart&#10;&#10;Description generated with very high confidence">
            <a:hlinkClick r:id="" action="ppaction://noaction"/>
            <a:extLst>
              <a:ext uri="{FF2B5EF4-FFF2-40B4-BE49-F238E27FC236}">
                <a16:creationId xmlns:a16="http://schemas.microsoft.com/office/drawing/2014/main" id="{09A01EE1-B4C7-A2F8-E554-F578E41D50B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9259" y="203335"/>
            <a:ext cx="1163169" cy="469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696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IC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024" y="93029"/>
            <a:ext cx="8519207" cy="6662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4E5BF923-4D64-1A4D-8979-179151F80E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62517" y="6399517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 b="0" i="0">
                <a:solidFill>
                  <a:srgbClr val="5A5A5A"/>
                </a:solidFill>
                <a:latin typeface="Calibri Light"/>
                <a:cs typeface="Calibri Light"/>
              </a:defRPr>
            </a:lvl1pPr>
          </a:lstStyle>
          <a:p>
            <a:fld id="{954D091F-AB52-C242-8A0B-C47CF91B12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90FE43F-3DD3-477B-9396-4D8834939B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1025" y="952871"/>
            <a:ext cx="11470580" cy="5167744"/>
          </a:xfrm>
        </p:spPr>
        <p:txBody>
          <a:bodyPr tIns="36000" rIns="0" bIns="0"/>
          <a:lstStyle>
            <a:lvl1pPr>
              <a:lnSpc>
                <a:spcPct val="100000"/>
              </a:lnSpc>
              <a:spcBef>
                <a:spcPts val="400"/>
              </a:spcBef>
              <a:defRPr sz="1800"/>
            </a:lvl1pPr>
            <a:lvl2pPr>
              <a:lnSpc>
                <a:spcPct val="100000"/>
              </a:lnSpc>
              <a:spcBef>
                <a:spcPts val="400"/>
              </a:spcBef>
              <a:defRPr/>
            </a:lvl2pPr>
            <a:lvl3pPr>
              <a:lnSpc>
                <a:spcPct val="100000"/>
              </a:lnSpc>
              <a:spcBef>
                <a:spcPts val="400"/>
              </a:spcBef>
              <a:defRPr sz="1400"/>
            </a:lvl3pPr>
            <a:lvl4pPr>
              <a:lnSpc>
                <a:spcPct val="100000"/>
              </a:lnSpc>
              <a:spcBef>
                <a:spcPts val="400"/>
              </a:spcBef>
              <a:defRPr/>
            </a:lvl4pPr>
            <a:lvl5pPr>
              <a:lnSpc>
                <a:spcPct val="100000"/>
              </a:lnSpc>
              <a:spcBef>
                <a:spcPts val="400"/>
              </a:spcBef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844B828-E69C-BFF0-442F-96F8660F634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8861" y="0"/>
            <a:ext cx="3242712" cy="1231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320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NHS plus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024" y="93029"/>
            <a:ext cx="10468235" cy="6662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90FE43F-3DD3-477B-9396-4D8834939B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1025" y="952870"/>
            <a:ext cx="11470580" cy="5441991"/>
          </a:xfrm>
        </p:spPr>
        <p:txBody>
          <a:bodyPr tIns="36000" rIns="0" bIns="0"/>
          <a:lstStyle>
            <a:lvl1pPr>
              <a:lnSpc>
                <a:spcPct val="100000"/>
              </a:lnSpc>
              <a:spcBef>
                <a:spcPts val="400"/>
              </a:spcBef>
              <a:defRPr sz="1800"/>
            </a:lvl1pPr>
            <a:lvl2pPr>
              <a:lnSpc>
                <a:spcPct val="100000"/>
              </a:lnSpc>
              <a:spcBef>
                <a:spcPts val="400"/>
              </a:spcBef>
              <a:defRPr/>
            </a:lvl2pPr>
            <a:lvl3pPr>
              <a:lnSpc>
                <a:spcPct val="100000"/>
              </a:lnSpc>
              <a:spcBef>
                <a:spcPts val="400"/>
              </a:spcBef>
              <a:defRPr sz="1400"/>
            </a:lvl3pPr>
            <a:lvl4pPr>
              <a:lnSpc>
                <a:spcPct val="100000"/>
              </a:lnSpc>
              <a:spcBef>
                <a:spcPts val="400"/>
              </a:spcBef>
              <a:defRPr/>
            </a:lvl4pPr>
            <a:lvl5pPr>
              <a:lnSpc>
                <a:spcPct val="100000"/>
              </a:lnSpc>
              <a:spcBef>
                <a:spcPts val="400"/>
              </a:spcBef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 descr="A picture containing clipart&#10;&#10;Description generated with very high confidence">
            <a:hlinkClick r:id="" action="ppaction://noaction"/>
            <a:extLst>
              <a:ext uri="{FF2B5EF4-FFF2-40B4-BE49-F238E27FC236}">
                <a16:creationId xmlns:a16="http://schemas.microsoft.com/office/drawing/2014/main" id="{09A01EE1-B4C7-A2F8-E554-F578E41D50B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9259" y="203335"/>
            <a:ext cx="1163169" cy="469741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4F3471D7-DE10-8772-A875-247D37128D8B}"/>
              </a:ext>
            </a:extLst>
          </p:cNvPr>
          <p:cNvGrpSpPr/>
          <p:nvPr userDrawn="1"/>
        </p:nvGrpSpPr>
        <p:grpSpPr>
          <a:xfrm>
            <a:off x="-17586" y="6507012"/>
            <a:ext cx="12209585" cy="225303"/>
            <a:chOff x="-5166" y="6484213"/>
            <a:chExt cx="9154332" cy="225303"/>
          </a:xfrm>
        </p:grpSpPr>
        <p:sp>
          <p:nvSpPr>
            <p:cNvPr id="10" name="Parallelogram 8">
              <a:extLst>
                <a:ext uri="{FF2B5EF4-FFF2-40B4-BE49-F238E27FC236}">
                  <a16:creationId xmlns:a16="http://schemas.microsoft.com/office/drawing/2014/main" id="{87CC2CE2-CBC4-1007-A393-1A1DCDE7E4B6}"/>
                </a:ext>
              </a:extLst>
            </p:cNvPr>
            <p:cNvSpPr/>
            <p:nvPr/>
          </p:nvSpPr>
          <p:spPr>
            <a:xfrm>
              <a:off x="-5166" y="6492428"/>
              <a:ext cx="4577165" cy="217088"/>
            </a:xfrm>
            <a:custGeom>
              <a:avLst/>
              <a:gdLst>
                <a:gd name="connsiteX0" fmla="*/ 0 w 9144000"/>
                <a:gd name="connsiteY0" fmla="*/ 217088 h 217088"/>
                <a:gd name="connsiteX1" fmla="*/ 54272 w 9144000"/>
                <a:gd name="connsiteY1" fmla="*/ 0 h 217088"/>
                <a:gd name="connsiteX2" fmla="*/ 9144000 w 9144000"/>
                <a:gd name="connsiteY2" fmla="*/ 0 h 217088"/>
                <a:gd name="connsiteX3" fmla="*/ 9089728 w 9144000"/>
                <a:gd name="connsiteY3" fmla="*/ 217088 h 217088"/>
                <a:gd name="connsiteX4" fmla="*/ 0 w 9144000"/>
                <a:gd name="connsiteY4" fmla="*/ 217088 h 217088"/>
                <a:gd name="connsiteX0" fmla="*/ 0 w 9144000"/>
                <a:gd name="connsiteY0" fmla="*/ 217088 h 217088"/>
                <a:gd name="connsiteX1" fmla="*/ 54272 w 9144000"/>
                <a:gd name="connsiteY1" fmla="*/ 0 h 217088"/>
                <a:gd name="connsiteX2" fmla="*/ 9144000 w 9144000"/>
                <a:gd name="connsiteY2" fmla="*/ 0 h 217088"/>
                <a:gd name="connsiteX3" fmla="*/ 8775691 w 9144000"/>
                <a:gd name="connsiteY3" fmla="*/ 217088 h 217088"/>
                <a:gd name="connsiteX4" fmla="*/ 0 w 9144000"/>
                <a:gd name="connsiteY4" fmla="*/ 217088 h 217088"/>
                <a:gd name="connsiteX0" fmla="*/ 0 w 9144000"/>
                <a:gd name="connsiteY0" fmla="*/ 217088 h 217088"/>
                <a:gd name="connsiteX1" fmla="*/ 54272 w 9144000"/>
                <a:gd name="connsiteY1" fmla="*/ 0 h 217088"/>
                <a:gd name="connsiteX2" fmla="*/ 9144000 w 9144000"/>
                <a:gd name="connsiteY2" fmla="*/ 0 h 217088"/>
                <a:gd name="connsiteX3" fmla="*/ 9015836 w 9144000"/>
                <a:gd name="connsiteY3" fmla="*/ 207852 h 217088"/>
                <a:gd name="connsiteX4" fmla="*/ 0 w 9144000"/>
                <a:gd name="connsiteY4" fmla="*/ 217088 h 217088"/>
                <a:gd name="connsiteX0" fmla="*/ 10332 w 9154332"/>
                <a:gd name="connsiteY0" fmla="*/ 217088 h 217088"/>
                <a:gd name="connsiteX1" fmla="*/ 0 w 9154332"/>
                <a:gd name="connsiteY1" fmla="*/ 0 h 217088"/>
                <a:gd name="connsiteX2" fmla="*/ 9154332 w 9154332"/>
                <a:gd name="connsiteY2" fmla="*/ 0 h 217088"/>
                <a:gd name="connsiteX3" fmla="*/ 9026168 w 9154332"/>
                <a:gd name="connsiteY3" fmla="*/ 207852 h 217088"/>
                <a:gd name="connsiteX4" fmla="*/ 10332 w 9154332"/>
                <a:gd name="connsiteY4" fmla="*/ 217088 h 217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4332" h="217088">
                  <a:moveTo>
                    <a:pt x="10332" y="217088"/>
                  </a:moveTo>
                  <a:lnTo>
                    <a:pt x="0" y="0"/>
                  </a:lnTo>
                  <a:lnTo>
                    <a:pt x="9154332" y="0"/>
                  </a:lnTo>
                  <a:lnTo>
                    <a:pt x="9026168" y="207852"/>
                  </a:lnTo>
                  <a:lnTo>
                    <a:pt x="10332" y="217088"/>
                  </a:lnTo>
                  <a:close/>
                </a:path>
              </a:pathLst>
            </a:custGeom>
            <a:solidFill>
              <a:srgbClr val="0096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11" name="Parallelogram 8">
              <a:extLst>
                <a:ext uri="{FF2B5EF4-FFF2-40B4-BE49-F238E27FC236}">
                  <a16:creationId xmlns:a16="http://schemas.microsoft.com/office/drawing/2014/main" id="{9B0E0F6B-5068-5C60-EF5F-FADB0447A255}"/>
                </a:ext>
              </a:extLst>
            </p:cNvPr>
            <p:cNvSpPr/>
            <p:nvPr/>
          </p:nvSpPr>
          <p:spPr>
            <a:xfrm rot="10800000">
              <a:off x="4572000" y="6484213"/>
              <a:ext cx="4577166" cy="219572"/>
            </a:xfrm>
            <a:custGeom>
              <a:avLst/>
              <a:gdLst>
                <a:gd name="connsiteX0" fmla="*/ 0 w 9144000"/>
                <a:gd name="connsiteY0" fmla="*/ 217088 h 217088"/>
                <a:gd name="connsiteX1" fmla="*/ 54272 w 9144000"/>
                <a:gd name="connsiteY1" fmla="*/ 0 h 217088"/>
                <a:gd name="connsiteX2" fmla="*/ 9144000 w 9144000"/>
                <a:gd name="connsiteY2" fmla="*/ 0 h 217088"/>
                <a:gd name="connsiteX3" fmla="*/ 9089728 w 9144000"/>
                <a:gd name="connsiteY3" fmla="*/ 217088 h 217088"/>
                <a:gd name="connsiteX4" fmla="*/ 0 w 9144000"/>
                <a:gd name="connsiteY4" fmla="*/ 217088 h 217088"/>
                <a:gd name="connsiteX0" fmla="*/ 0 w 9144000"/>
                <a:gd name="connsiteY0" fmla="*/ 217088 h 217088"/>
                <a:gd name="connsiteX1" fmla="*/ 54272 w 9144000"/>
                <a:gd name="connsiteY1" fmla="*/ 0 h 217088"/>
                <a:gd name="connsiteX2" fmla="*/ 9144000 w 9144000"/>
                <a:gd name="connsiteY2" fmla="*/ 0 h 217088"/>
                <a:gd name="connsiteX3" fmla="*/ 8775691 w 9144000"/>
                <a:gd name="connsiteY3" fmla="*/ 217088 h 217088"/>
                <a:gd name="connsiteX4" fmla="*/ 0 w 9144000"/>
                <a:gd name="connsiteY4" fmla="*/ 217088 h 217088"/>
                <a:gd name="connsiteX0" fmla="*/ 0 w 9144000"/>
                <a:gd name="connsiteY0" fmla="*/ 217088 h 217088"/>
                <a:gd name="connsiteX1" fmla="*/ 54272 w 9144000"/>
                <a:gd name="connsiteY1" fmla="*/ 0 h 217088"/>
                <a:gd name="connsiteX2" fmla="*/ 9144000 w 9144000"/>
                <a:gd name="connsiteY2" fmla="*/ 0 h 217088"/>
                <a:gd name="connsiteX3" fmla="*/ 9015836 w 9144000"/>
                <a:gd name="connsiteY3" fmla="*/ 207852 h 217088"/>
                <a:gd name="connsiteX4" fmla="*/ 0 w 9144000"/>
                <a:gd name="connsiteY4" fmla="*/ 217088 h 217088"/>
                <a:gd name="connsiteX0" fmla="*/ 10332 w 9154332"/>
                <a:gd name="connsiteY0" fmla="*/ 219572 h 219572"/>
                <a:gd name="connsiteX1" fmla="*/ 0 w 9154332"/>
                <a:gd name="connsiteY1" fmla="*/ 0 h 219572"/>
                <a:gd name="connsiteX2" fmla="*/ 9154332 w 9154332"/>
                <a:gd name="connsiteY2" fmla="*/ 2484 h 219572"/>
                <a:gd name="connsiteX3" fmla="*/ 9026168 w 9154332"/>
                <a:gd name="connsiteY3" fmla="*/ 210336 h 219572"/>
                <a:gd name="connsiteX4" fmla="*/ 10332 w 9154332"/>
                <a:gd name="connsiteY4" fmla="*/ 219572 h 21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4332" h="219572">
                  <a:moveTo>
                    <a:pt x="10332" y="219572"/>
                  </a:moveTo>
                  <a:lnTo>
                    <a:pt x="0" y="0"/>
                  </a:lnTo>
                  <a:lnTo>
                    <a:pt x="9154332" y="2484"/>
                  </a:lnTo>
                  <a:lnTo>
                    <a:pt x="9026168" y="210336"/>
                  </a:lnTo>
                  <a:lnTo>
                    <a:pt x="10332" y="219572"/>
                  </a:lnTo>
                  <a:close/>
                </a:path>
              </a:pathLst>
            </a:cu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</p:grpSp>
    </p:spTree>
    <p:extLst>
      <p:ext uri="{BB962C8B-B14F-4D97-AF65-F5344CB8AC3E}">
        <p14:creationId xmlns:p14="http://schemas.microsoft.com/office/powerpoint/2010/main" val="2301027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ICB plus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025" y="93029"/>
            <a:ext cx="8472314" cy="6662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90FE43F-3DD3-477B-9396-4D8834939B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1025" y="952870"/>
            <a:ext cx="11470580" cy="5441991"/>
          </a:xfrm>
        </p:spPr>
        <p:txBody>
          <a:bodyPr tIns="36000" rIns="0" bIns="0"/>
          <a:lstStyle>
            <a:lvl1pPr>
              <a:lnSpc>
                <a:spcPct val="100000"/>
              </a:lnSpc>
              <a:spcBef>
                <a:spcPts val="400"/>
              </a:spcBef>
              <a:defRPr sz="1800"/>
            </a:lvl1pPr>
            <a:lvl2pPr>
              <a:lnSpc>
                <a:spcPct val="100000"/>
              </a:lnSpc>
              <a:spcBef>
                <a:spcPts val="400"/>
              </a:spcBef>
              <a:defRPr/>
            </a:lvl2pPr>
            <a:lvl3pPr>
              <a:lnSpc>
                <a:spcPct val="100000"/>
              </a:lnSpc>
              <a:spcBef>
                <a:spcPts val="400"/>
              </a:spcBef>
              <a:defRPr sz="1400"/>
            </a:lvl3pPr>
            <a:lvl4pPr>
              <a:lnSpc>
                <a:spcPct val="100000"/>
              </a:lnSpc>
              <a:spcBef>
                <a:spcPts val="400"/>
              </a:spcBef>
              <a:defRPr/>
            </a:lvl4pPr>
            <a:lvl5pPr>
              <a:lnSpc>
                <a:spcPct val="100000"/>
              </a:lnSpc>
              <a:spcBef>
                <a:spcPts val="400"/>
              </a:spcBef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F3471D7-DE10-8772-A875-247D37128D8B}"/>
              </a:ext>
            </a:extLst>
          </p:cNvPr>
          <p:cNvGrpSpPr/>
          <p:nvPr userDrawn="1"/>
        </p:nvGrpSpPr>
        <p:grpSpPr>
          <a:xfrm>
            <a:off x="-17586" y="6507012"/>
            <a:ext cx="12209585" cy="225303"/>
            <a:chOff x="-5166" y="6484213"/>
            <a:chExt cx="9154332" cy="225303"/>
          </a:xfrm>
        </p:grpSpPr>
        <p:sp>
          <p:nvSpPr>
            <p:cNvPr id="10" name="Parallelogram 8">
              <a:extLst>
                <a:ext uri="{FF2B5EF4-FFF2-40B4-BE49-F238E27FC236}">
                  <a16:creationId xmlns:a16="http://schemas.microsoft.com/office/drawing/2014/main" id="{87CC2CE2-CBC4-1007-A393-1A1DCDE7E4B6}"/>
                </a:ext>
              </a:extLst>
            </p:cNvPr>
            <p:cNvSpPr/>
            <p:nvPr/>
          </p:nvSpPr>
          <p:spPr>
            <a:xfrm>
              <a:off x="-5166" y="6492428"/>
              <a:ext cx="4577165" cy="217088"/>
            </a:xfrm>
            <a:custGeom>
              <a:avLst/>
              <a:gdLst>
                <a:gd name="connsiteX0" fmla="*/ 0 w 9144000"/>
                <a:gd name="connsiteY0" fmla="*/ 217088 h 217088"/>
                <a:gd name="connsiteX1" fmla="*/ 54272 w 9144000"/>
                <a:gd name="connsiteY1" fmla="*/ 0 h 217088"/>
                <a:gd name="connsiteX2" fmla="*/ 9144000 w 9144000"/>
                <a:gd name="connsiteY2" fmla="*/ 0 h 217088"/>
                <a:gd name="connsiteX3" fmla="*/ 9089728 w 9144000"/>
                <a:gd name="connsiteY3" fmla="*/ 217088 h 217088"/>
                <a:gd name="connsiteX4" fmla="*/ 0 w 9144000"/>
                <a:gd name="connsiteY4" fmla="*/ 217088 h 217088"/>
                <a:gd name="connsiteX0" fmla="*/ 0 w 9144000"/>
                <a:gd name="connsiteY0" fmla="*/ 217088 h 217088"/>
                <a:gd name="connsiteX1" fmla="*/ 54272 w 9144000"/>
                <a:gd name="connsiteY1" fmla="*/ 0 h 217088"/>
                <a:gd name="connsiteX2" fmla="*/ 9144000 w 9144000"/>
                <a:gd name="connsiteY2" fmla="*/ 0 h 217088"/>
                <a:gd name="connsiteX3" fmla="*/ 8775691 w 9144000"/>
                <a:gd name="connsiteY3" fmla="*/ 217088 h 217088"/>
                <a:gd name="connsiteX4" fmla="*/ 0 w 9144000"/>
                <a:gd name="connsiteY4" fmla="*/ 217088 h 217088"/>
                <a:gd name="connsiteX0" fmla="*/ 0 w 9144000"/>
                <a:gd name="connsiteY0" fmla="*/ 217088 h 217088"/>
                <a:gd name="connsiteX1" fmla="*/ 54272 w 9144000"/>
                <a:gd name="connsiteY1" fmla="*/ 0 h 217088"/>
                <a:gd name="connsiteX2" fmla="*/ 9144000 w 9144000"/>
                <a:gd name="connsiteY2" fmla="*/ 0 h 217088"/>
                <a:gd name="connsiteX3" fmla="*/ 9015836 w 9144000"/>
                <a:gd name="connsiteY3" fmla="*/ 207852 h 217088"/>
                <a:gd name="connsiteX4" fmla="*/ 0 w 9144000"/>
                <a:gd name="connsiteY4" fmla="*/ 217088 h 217088"/>
                <a:gd name="connsiteX0" fmla="*/ 10332 w 9154332"/>
                <a:gd name="connsiteY0" fmla="*/ 217088 h 217088"/>
                <a:gd name="connsiteX1" fmla="*/ 0 w 9154332"/>
                <a:gd name="connsiteY1" fmla="*/ 0 h 217088"/>
                <a:gd name="connsiteX2" fmla="*/ 9154332 w 9154332"/>
                <a:gd name="connsiteY2" fmla="*/ 0 h 217088"/>
                <a:gd name="connsiteX3" fmla="*/ 9026168 w 9154332"/>
                <a:gd name="connsiteY3" fmla="*/ 207852 h 217088"/>
                <a:gd name="connsiteX4" fmla="*/ 10332 w 9154332"/>
                <a:gd name="connsiteY4" fmla="*/ 217088 h 217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4332" h="217088">
                  <a:moveTo>
                    <a:pt x="10332" y="217088"/>
                  </a:moveTo>
                  <a:lnTo>
                    <a:pt x="0" y="0"/>
                  </a:lnTo>
                  <a:lnTo>
                    <a:pt x="9154332" y="0"/>
                  </a:lnTo>
                  <a:lnTo>
                    <a:pt x="9026168" y="207852"/>
                  </a:lnTo>
                  <a:lnTo>
                    <a:pt x="10332" y="217088"/>
                  </a:lnTo>
                  <a:close/>
                </a:path>
              </a:pathLst>
            </a:custGeom>
            <a:solidFill>
              <a:srgbClr val="0096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11" name="Parallelogram 8">
              <a:extLst>
                <a:ext uri="{FF2B5EF4-FFF2-40B4-BE49-F238E27FC236}">
                  <a16:creationId xmlns:a16="http://schemas.microsoft.com/office/drawing/2014/main" id="{9B0E0F6B-5068-5C60-EF5F-FADB0447A255}"/>
                </a:ext>
              </a:extLst>
            </p:cNvPr>
            <p:cNvSpPr/>
            <p:nvPr/>
          </p:nvSpPr>
          <p:spPr>
            <a:xfrm rot="10800000">
              <a:off x="4572000" y="6484213"/>
              <a:ext cx="4577166" cy="219572"/>
            </a:xfrm>
            <a:custGeom>
              <a:avLst/>
              <a:gdLst>
                <a:gd name="connsiteX0" fmla="*/ 0 w 9144000"/>
                <a:gd name="connsiteY0" fmla="*/ 217088 h 217088"/>
                <a:gd name="connsiteX1" fmla="*/ 54272 w 9144000"/>
                <a:gd name="connsiteY1" fmla="*/ 0 h 217088"/>
                <a:gd name="connsiteX2" fmla="*/ 9144000 w 9144000"/>
                <a:gd name="connsiteY2" fmla="*/ 0 h 217088"/>
                <a:gd name="connsiteX3" fmla="*/ 9089728 w 9144000"/>
                <a:gd name="connsiteY3" fmla="*/ 217088 h 217088"/>
                <a:gd name="connsiteX4" fmla="*/ 0 w 9144000"/>
                <a:gd name="connsiteY4" fmla="*/ 217088 h 217088"/>
                <a:gd name="connsiteX0" fmla="*/ 0 w 9144000"/>
                <a:gd name="connsiteY0" fmla="*/ 217088 h 217088"/>
                <a:gd name="connsiteX1" fmla="*/ 54272 w 9144000"/>
                <a:gd name="connsiteY1" fmla="*/ 0 h 217088"/>
                <a:gd name="connsiteX2" fmla="*/ 9144000 w 9144000"/>
                <a:gd name="connsiteY2" fmla="*/ 0 h 217088"/>
                <a:gd name="connsiteX3" fmla="*/ 8775691 w 9144000"/>
                <a:gd name="connsiteY3" fmla="*/ 217088 h 217088"/>
                <a:gd name="connsiteX4" fmla="*/ 0 w 9144000"/>
                <a:gd name="connsiteY4" fmla="*/ 217088 h 217088"/>
                <a:gd name="connsiteX0" fmla="*/ 0 w 9144000"/>
                <a:gd name="connsiteY0" fmla="*/ 217088 h 217088"/>
                <a:gd name="connsiteX1" fmla="*/ 54272 w 9144000"/>
                <a:gd name="connsiteY1" fmla="*/ 0 h 217088"/>
                <a:gd name="connsiteX2" fmla="*/ 9144000 w 9144000"/>
                <a:gd name="connsiteY2" fmla="*/ 0 h 217088"/>
                <a:gd name="connsiteX3" fmla="*/ 9015836 w 9144000"/>
                <a:gd name="connsiteY3" fmla="*/ 207852 h 217088"/>
                <a:gd name="connsiteX4" fmla="*/ 0 w 9144000"/>
                <a:gd name="connsiteY4" fmla="*/ 217088 h 217088"/>
                <a:gd name="connsiteX0" fmla="*/ 10332 w 9154332"/>
                <a:gd name="connsiteY0" fmla="*/ 219572 h 219572"/>
                <a:gd name="connsiteX1" fmla="*/ 0 w 9154332"/>
                <a:gd name="connsiteY1" fmla="*/ 0 h 219572"/>
                <a:gd name="connsiteX2" fmla="*/ 9154332 w 9154332"/>
                <a:gd name="connsiteY2" fmla="*/ 2484 h 219572"/>
                <a:gd name="connsiteX3" fmla="*/ 9026168 w 9154332"/>
                <a:gd name="connsiteY3" fmla="*/ 210336 h 219572"/>
                <a:gd name="connsiteX4" fmla="*/ 10332 w 9154332"/>
                <a:gd name="connsiteY4" fmla="*/ 219572 h 21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4332" h="219572">
                  <a:moveTo>
                    <a:pt x="10332" y="219572"/>
                  </a:moveTo>
                  <a:lnTo>
                    <a:pt x="0" y="0"/>
                  </a:lnTo>
                  <a:lnTo>
                    <a:pt x="9154332" y="2484"/>
                  </a:lnTo>
                  <a:lnTo>
                    <a:pt x="9026168" y="210336"/>
                  </a:lnTo>
                  <a:lnTo>
                    <a:pt x="10332" y="219572"/>
                  </a:lnTo>
                  <a:close/>
                </a:path>
              </a:pathLst>
            </a:cu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AB887F66-A2DC-088D-37BB-028C2E5D5A3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8861" y="0"/>
            <a:ext cx="3242712" cy="1231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538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710" y="105071"/>
            <a:ext cx="11470581" cy="666271"/>
          </a:xfrm>
          <a:prstGeom prst="rect">
            <a:avLst/>
          </a:prstGeom>
        </p:spPr>
        <p:txBody>
          <a:bodyPr vert="horz" lIns="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8003" y="1024205"/>
            <a:ext cx="11470581" cy="514666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sz="1600">
              <a:effectLst/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430FB7D-F2D7-DF49-BBF9-73B1604C6B2E}"/>
              </a:ext>
            </a:extLst>
          </p:cNvPr>
          <p:cNvSpPr/>
          <p:nvPr userDrawn="1"/>
        </p:nvSpPr>
        <p:spPr>
          <a:xfrm flipV="1">
            <a:off x="358003" y="6349891"/>
            <a:ext cx="11470581" cy="9600"/>
          </a:xfrm>
          <a:prstGeom prst="rect">
            <a:avLst/>
          </a:prstGeom>
          <a:solidFill>
            <a:schemeClr val="accent2"/>
          </a:solidFill>
          <a:ln w="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FABA5EF9-9C30-2242-A32E-4E61C6BD38EC}"/>
              </a:ext>
            </a:extLst>
          </p:cNvPr>
          <p:cNvSpPr txBox="1">
            <a:spLocks/>
          </p:cNvSpPr>
          <p:nvPr userDrawn="1"/>
        </p:nvSpPr>
        <p:spPr>
          <a:xfrm>
            <a:off x="5956898" y="6399517"/>
            <a:ext cx="5995759" cy="366183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b="0" i="0" kern="1200">
                <a:solidFill>
                  <a:srgbClr val="5A5A5A"/>
                </a:solidFill>
                <a:latin typeface="Calibri Light"/>
                <a:ea typeface="+mn-ea"/>
                <a:cs typeface="Calibri Light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67" b="0" i="0" u="none" strike="noStrike" kern="1200">
                <a:solidFill>
                  <a:srgbClr val="5A5A5A"/>
                </a:solidFill>
                <a:effectLst/>
                <a:latin typeface="Calibri Light"/>
                <a:ea typeface="+mn-ea"/>
                <a:cs typeface="Calibri Light"/>
              </a:rPr>
              <a:t>Buckinghamshire, Oxfordshire and Berkshire West Integrated Care Board</a:t>
            </a:r>
          </a:p>
        </p:txBody>
      </p:sp>
    </p:spTree>
    <p:extLst>
      <p:ext uri="{BB962C8B-B14F-4D97-AF65-F5344CB8AC3E}">
        <p14:creationId xmlns:p14="http://schemas.microsoft.com/office/powerpoint/2010/main" val="773761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2933" b="0" kern="1200">
          <a:solidFill>
            <a:schemeClr val="accent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67" kern="12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333" kern="12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067" kern="12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ta.Fischer2@nhs.net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6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hs.uk/nhs-ap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5" Type="http://schemas.openxmlformats.org/officeDocument/2006/relationships/hyperlink" Target="https://digital.nhs.uk/services/nhs-app/toolkit/general-promotional-materials" TargetMode="External"/><Relationship Id="rId4" Type="http://schemas.openxmlformats.org/officeDocument/2006/relationships/hyperlink" Target="https://www.youtube.com/watch?v=jQvUGWCrBwY&amp;list=PLnhASgDToTkuQ8dX-2DLo4bdq2xt268XC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366F27-B2EE-1733-DF06-D0C955D926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A cartoon of a person pointing at a phone&#10;&#10;AI-generated content may be incorrect.">
            <a:extLst>
              <a:ext uri="{FF2B5EF4-FFF2-40B4-BE49-F238E27FC236}">
                <a16:creationId xmlns:a16="http://schemas.microsoft.com/office/drawing/2014/main" id="{44B4C9DF-21BB-87DF-AAEF-C97260976F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7042" y="1042980"/>
            <a:ext cx="7216987" cy="5412740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081797DE-6025-DDB0-AE95-12CCDAA95D49}"/>
              </a:ext>
            </a:extLst>
          </p:cNvPr>
          <p:cNvSpPr txBox="1"/>
          <p:nvPr/>
        </p:nvSpPr>
        <p:spPr>
          <a:xfrm>
            <a:off x="390699" y="368687"/>
            <a:ext cx="6966459" cy="29238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rgbClr val="0070C0"/>
                </a:solidFill>
              </a:rPr>
              <a:t>Take Charge of Your Health </a:t>
            </a:r>
          </a:p>
          <a:p>
            <a:r>
              <a:rPr lang="en-GB" sz="4000" b="1" dirty="0">
                <a:solidFill>
                  <a:srgbClr val="0070C0"/>
                </a:solidFill>
              </a:rPr>
              <a:t>With the NHS App</a:t>
            </a:r>
          </a:p>
          <a:p>
            <a:endParaRPr lang="en-GB" sz="4000" b="1" dirty="0">
              <a:solidFill>
                <a:srgbClr val="0070C0"/>
              </a:solidFill>
            </a:endParaRPr>
          </a:p>
          <a:p>
            <a:r>
              <a:rPr lang="en-GB" sz="3200" dirty="0">
                <a:solidFill>
                  <a:srgbClr val="0070C0"/>
                </a:solidFill>
              </a:rPr>
              <a:t>Learning materials for young </a:t>
            </a:r>
          </a:p>
          <a:p>
            <a:r>
              <a:rPr lang="en-GB" sz="3200" dirty="0">
                <a:solidFill>
                  <a:srgbClr val="0070C0"/>
                </a:solidFill>
              </a:rPr>
              <a:t>people (ages 13+)</a:t>
            </a:r>
            <a:r>
              <a:rPr lang="en-GB" sz="3200" baseline="-25000" dirty="0">
                <a:solidFill>
                  <a:srgbClr val="0070C0"/>
                </a:solidFill>
              </a:rPr>
              <a:t> </a:t>
            </a:r>
            <a:endParaRPr lang="en-GB" sz="3200" dirty="0">
              <a:solidFill>
                <a:srgbClr val="0070C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E2376E0-863F-AA89-3B15-40BBB52F7CB6}"/>
              </a:ext>
            </a:extLst>
          </p:cNvPr>
          <p:cNvSpPr txBox="1"/>
          <p:nvPr/>
        </p:nvSpPr>
        <p:spPr>
          <a:xfrm>
            <a:off x="302646" y="4206135"/>
            <a:ext cx="50957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r>
              <a:rPr lang="en-GB" dirty="0"/>
              <a:t>Prepared by Marta Fischer Digital Transformation Manager at NHS BOB ICB</a:t>
            </a:r>
          </a:p>
          <a:p>
            <a:r>
              <a:rPr lang="en-GB" dirty="0"/>
              <a:t>Email: </a:t>
            </a:r>
            <a:r>
              <a:rPr lang="en-GB" dirty="0">
                <a:hlinkClick r:id="rId3"/>
              </a:rPr>
              <a:t>Marta.Fischer2@nhs.net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9588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9A0FB1-1339-9BEF-6D95-D6A82BCDF8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54B5482-A7B0-0FE5-13B1-4B5514D6E9B9}"/>
              </a:ext>
            </a:extLst>
          </p:cNvPr>
          <p:cNvSpPr txBox="1"/>
          <p:nvPr/>
        </p:nvSpPr>
        <p:spPr>
          <a:xfrm>
            <a:off x="2654423" y="3429000"/>
            <a:ext cx="3441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1C345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57EC8F-0C3F-7DDE-8E6E-BC4FAC1D8B00}"/>
              </a:ext>
            </a:extLst>
          </p:cNvPr>
          <p:cNvSpPr>
            <a:spLocks noGrp="1"/>
          </p:cNvSpPr>
          <p:nvPr/>
        </p:nvSpPr>
        <p:spPr>
          <a:xfrm>
            <a:off x="292076" y="318797"/>
            <a:ext cx="8519207" cy="666271"/>
          </a:xfrm>
          <a:prstGeom prst="rect">
            <a:avLst/>
          </a:prstGeom>
        </p:spPr>
        <p:txBody>
          <a:bodyPr vert="horz" lIns="0" tIns="45720" rIns="91440" bIns="45720" rtlCol="0" anchor="b" anchorCtr="0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933" b="0" kern="1200">
                <a:solidFill>
                  <a:srgbClr val="0069B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506327-4311-DD60-7B66-56E81AA1CC72}"/>
              </a:ext>
            </a:extLst>
          </p:cNvPr>
          <p:cNvSpPr txBox="1"/>
          <p:nvPr/>
        </p:nvSpPr>
        <p:spPr>
          <a:xfrm>
            <a:off x="10804853" y="6525363"/>
            <a:ext cx="13181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>
                <a:solidFill>
                  <a:schemeClr val="bg1"/>
                </a:solidFill>
              </a:rPr>
              <a:t>JB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8F325F0-ABB0-124C-865E-11DC33FB1445}"/>
              </a:ext>
            </a:extLst>
          </p:cNvPr>
          <p:cNvSpPr txBox="1"/>
          <p:nvPr/>
        </p:nvSpPr>
        <p:spPr>
          <a:xfrm>
            <a:off x="492528" y="384903"/>
            <a:ext cx="737131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0070C0"/>
                </a:solidFill>
              </a:rPr>
              <a:t>Why Should Young People Care About Their Health?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59878C4-96B0-980F-EE25-EAB3317ABB0A}"/>
              </a:ext>
            </a:extLst>
          </p:cNvPr>
          <p:cNvSpPr txBox="1"/>
          <p:nvPr/>
        </p:nvSpPr>
        <p:spPr>
          <a:xfrm>
            <a:off x="292076" y="2469710"/>
            <a:ext cx="11170228" cy="37856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GB" sz="2400" dirty="0"/>
              <a:t>             Helps you stay healthy and make informed choices</a:t>
            </a:r>
          </a:p>
          <a:p>
            <a:r>
              <a:rPr lang="en-GB" sz="2400" dirty="0"/>
              <a:t>  </a:t>
            </a:r>
          </a:p>
          <a:p>
            <a:endParaRPr lang="en-GB" sz="2400" dirty="0"/>
          </a:p>
          <a:p>
            <a:r>
              <a:rPr lang="en-GB" sz="2400" dirty="0"/>
              <a:t>             Builds confidence in managing your own health</a:t>
            </a:r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             Encourages independence and responsibility</a:t>
            </a:r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            Puts you in control of your health journey</a:t>
            </a:r>
          </a:p>
        </p:txBody>
      </p:sp>
      <p:pic>
        <p:nvPicPr>
          <p:cNvPr id="21" name="Graphic 20" descr="Signpost outline">
            <a:extLst>
              <a:ext uri="{FF2B5EF4-FFF2-40B4-BE49-F238E27FC236}">
                <a16:creationId xmlns:a16="http://schemas.microsoft.com/office/drawing/2014/main" id="{D4370B39-992B-9997-5F9B-15843FC3FF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4339" y="2309067"/>
            <a:ext cx="824575" cy="824575"/>
          </a:xfrm>
          <a:prstGeom prst="rect">
            <a:avLst/>
          </a:prstGeom>
        </p:spPr>
      </p:pic>
      <p:pic>
        <p:nvPicPr>
          <p:cNvPr id="29" name="Graphic 28" descr="Double Tap Gesture outline">
            <a:extLst>
              <a:ext uri="{FF2B5EF4-FFF2-40B4-BE49-F238E27FC236}">
                <a16:creationId xmlns:a16="http://schemas.microsoft.com/office/drawing/2014/main" id="{437FAF40-9280-0FF2-F4BA-A7F34BB9BB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34338" y="5369579"/>
            <a:ext cx="914400" cy="914400"/>
          </a:xfrm>
          <a:prstGeom prst="rect">
            <a:avLst/>
          </a:prstGeom>
        </p:spPr>
      </p:pic>
      <p:pic>
        <p:nvPicPr>
          <p:cNvPr id="31" name="Graphic 30" descr="Dove outline">
            <a:extLst>
              <a:ext uri="{FF2B5EF4-FFF2-40B4-BE49-F238E27FC236}">
                <a16:creationId xmlns:a16="http://schemas.microsoft.com/office/drawing/2014/main" id="{7387C88D-B203-4307-6C02-0CB51749FE3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89425" y="4352526"/>
            <a:ext cx="914400" cy="914400"/>
          </a:xfrm>
          <a:prstGeom prst="rect">
            <a:avLst/>
          </a:prstGeom>
        </p:spPr>
      </p:pic>
      <p:pic>
        <p:nvPicPr>
          <p:cNvPr id="35" name="Graphic 34" descr="Badge Tick outline">
            <a:extLst>
              <a:ext uri="{FF2B5EF4-FFF2-40B4-BE49-F238E27FC236}">
                <a16:creationId xmlns:a16="http://schemas.microsoft.com/office/drawing/2014/main" id="{50E86594-7F2A-C31C-1B01-E97FF4DEF10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34338" y="329428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6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4438D9-ECBC-1949-68C5-4F1835B1D0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DBCA4D8-1854-89B6-9567-344CD002D40A}"/>
              </a:ext>
            </a:extLst>
          </p:cNvPr>
          <p:cNvSpPr txBox="1"/>
          <p:nvPr/>
        </p:nvSpPr>
        <p:spPr>
          <a:xfrm>
            <a:off x="3278222" y="2169986"/>
            <a:ext cx="852143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The NHS App is a mobile application which can be downloaded to a mobile or tablet. It is a mobile application of NHS Account.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NHS APP provides free and secure way to access NHS services and manage your health</a:t>
            </a:r>
            <a:r>
              <a:rPr kumimoji="0" lang="en-GB" sz="2800" i="0" u="none" strike="noStrike" kern="1200" cap="none" spc="0" normalizeH="0" baseline="0" noProof="0" dirty="0">
                <a:ln>
                  <a:noFill/>
                </a:ln>
                <a:solidFill>
                  <a:srgbClr val="1C345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.</a:t>
            </a:r>
          </a:p>
        </p:txBody>
      </p:sp>
      <p:sp>
        <p:nvSpPr>
          <p:cNvPr id="2" name="Title 3">
            <a:extLst>
              <a:ext uri="{FF2B5EF4-FFF2-40B4-BE49-F238E27FC236}">
                <a16:creationId xmlns:a16="http://schemas.microsoft.com/office/drawing/2014/main" id="{A828702D-E955-5D1A-63E2-A12990A006B8}"/>
              </a:ext>
            </a:extLst>
          </p:cNvPr>
          <p:cNvSpPr>
            <a:spLocks noGrp="1"/>
          </p:cNvSpPr>
          <p:nvPr/>
        </p:nvSpPr>
        <p:spPr>
          <a:xfrm>
            <a:off x="462977" y="150138"/>
            <a:ext cx="11470581" cy="666271"/>
          </a:xfrm>
          <a:prstGeom prst="rect">
            <a:avLst/>
          </a:prstGeom>
        </p:spPr>
        <p:txBody>
          <a:bodyPr vert="horz" lIns="0" tIns="45720" rIns="91440" bIns="45720" rtlCol="0" anchor="b" anchorCtr="0"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67" b="1" kern="1200">
                <a:solidFill>
                  <a:srgbClr val="0069B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0F8B63-7AC9-44C4-59EF-69C80F86D6E5}"/>
              </a:ext>
            </a:extLst>
          </p:cNvPr>
          <p:cNvSpPr txBox="1"/>
          <p:nvPr/>
        </p:nvSpPr>
        <p:spPr>
          <a:xfrm>
            <a:off x="10804853" y="6525363"/>
            <a:ext cx="13181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>
                <a:solidFill>
                  <a:schemeClr val="bg1"/>
                </a:solidFill>
              </a:rPr>
              <a:t>JB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8BFB7C-40B8-B7A8-9457-76EA5DC36400}"/>
              </a:ext>
            </a:extLst>
          </p:cNvPr>
          <p:cNvSpPr txBox="1"/>
          <p:nvPr/>
        </p:nvSpPr>
        <p:spPr>
          <a:xfrm>
            <a:off x="357492" y="483273"/>
            <a:ext cx="610410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0070C0"/>
                </a:solidFill>
              </a:rPr>
              <a:t>What is the NHS App?</a:t>
            </a:r>
          </a:p>
        </p:txBody>
      </p:sp>
      <p:pic>
        <p:nvPicPr>
          <p:cNvPr id="8" name="Graphic 7" descr="Smart Phone outline">
            <a:extLst>
              <a:ext uri="{FF2B5EF4-FFF2-40B4-BE49-F238E27FC236}">
                <a16:creationId xmlns:a16="http://schemas.microsoft.com/office/drawing/2014/main" id="{A7E4BE86-556A-6781-8510-DA85AB03E8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303989" y="1755683"/>
            <a:ext cx="3854585" cy="371596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41FAFC0-3B23-684C-5E63-E279EEEDE4E8}"/>
              </a:ext>
            </a:extLst>
          </p:cNvPr>
          <p:cNvSpPr txBox="1"/>
          <p:nvPr/>
        </p:nvSpPr>
        <p:spPr>
          <a:xfrm>
            <a:off x="1022305" y="3429000"/>
            <a:ext cx="1201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NHS APP</a:t>
            </a:r>
          </a:p>
        </p:txBody>
      </p:sp>
    </p:spTree>
    <p:extLst>
      <p:ext uri="{BB962C8B-B14F-4D97-AF65-F5344CB8AC3E}">
        <p14:creationId xmlns:p14="http://schemas.microsoft.com/office/powerpoint/2010/main" val="1599096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1661E6-B26A-378E-D41C-6385292D7C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A3CE24B4-0E5C-AD2E-D130-4689F411F504}"/>
              </a:ext>
            </a:extLst>
          </p:cNvPr>
          <p:cNvSpPr txBox="1"/>
          <p:nvPr/>
        </p:nvSpPr>
        <p:spPr>
          <a:xfrm>
            <a:off x="2654423" y="3429000"/>
            <a:ext cx="3441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1C345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93A3212-4A61-BF89-07FD-C655680B2EB8}"/>
              </a:ext>
            </a:extLst>
          </p:cNvPr>
          <p:cNvSpPr txBox="1"/>
          <p:nvPr/>
        </p:nvSpPr>
        <p:spPr>
          <a:xfrm>
            <a:off x="11050470" y="6471874"/>
            <a:ext cx="13181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>
                <a:solidFill>
                  <a:schemeClr val="bg1"/>
                </a:solidFill>
              </a:rPr>
              <a:t>FS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6DFF87-40BF-6689-DF8D-9EC6890F54D2}"/>
              </a:ext>
            </a:extLst>
          </p:cNvPr>
          <p:cNvSpPr txBox="1"/>
          <p:nvPr/>
        </p:nvSpPr>
        <p:spPr>
          <a:xfrm>
            <a:off x="340468" y="501135"/>
            <a:ext cx="819068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0070C0"/>
                </a:solidFill>
              </a:rPr>
              <a:t>Top 5 NHS APP Features You’ll Love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71F0152-7A5D-7B2C-0AFC-594E8C35F1AD}"/>
              </a:ext>
            </a:extLst>
          </p:cNvPr>
          <p:cNvSpPr txBox="1"/>
          <p:nvPr/>
        </p:nvSpPr>
        <p:spPr>
          <a:xfrm>
            <a:off x="340467" y="2044005"/>
            <a:ext cx="8608979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2400" dirty="0"/>
          </a:p>
          <a:p>
            <a:r>
              <a:rPr lang="en-GB" sz="2400" dirty="0"/>
              <a:t>📅 Book GP appointments</a:t>
            </a:r>
          </a:p>
          <a:p>
            <a:endParaRPr lang="en-GB" sz="2400" dirty="0"/>
          </a:p>
          <a:p>
            <a:r>
              <a:rPr lang="en-GB" sz="2400" dirty="0"/>
              <a:t>💊 Order repeat prescriptions</a:t>
            </a:r>
          </a:p>
          <a:p>
            <a:endParaRPr lang="en-GB" sz="2400" dirty="0"/>
          </a:p>
          <a:p>
            <a:r>
              <a:rPr lang="en-GB" sz="2400" dirty="0"/>
              <a:t>📁 View your medical records</a:t>
            </a:r>
          </a:p>
          <a:p>
            <a:endParaRPr lang="en-GB" sz="2400" dirty="0"/>
          </a:p>
          <a:p>
            <a:r>
              <a:rPr lang="en-GB" sz="2400" dirty="0"/>
              <a:t>🔍 Check symptoms with NHS-approved advice</a:t>
            </a:r>
          </a:p>
          <a:p>
            <a:endParaRPr lang="en-GB" sz="2400" dirty="0"/>
          </a:p>
          <a:p>
            <a:r>
              <a:rPr lang="en-GB" sz="2400" dirty="0"/>
              <a:t>💉 See your vaccination record (e.g., COVID-19)</a:t>
            </a:r>
          </a:p>
        </p:txBody>
      </p:sp>
    </p:spTree>
    <p:extLst>
      <p:ext uri="{BB962C8B-B14F-4D97-AF65-F5344CB8AC3E}">
        <p14:creationId xmlns:p14="http://schemas.microsoft.com/office/powerpoint/2010/main" val="3772661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93BD66-7ECC-B9BD-27E1-76A2A4BAED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863A8FA2-62DF-99DD-2D67-AC95908648E0}"/>
              </a:ext>
            </a:extLst>
          </p:cNvPr>
          <p:cNvSpPr txBox="1"/>
          <p:nvPr/>
        </p:nvSpPr>
        <p:spPr>
          <a:xfrm>
            <a:off x="2654423" y="3429000"/>
            <a:ext cx="3441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1C345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F8153C-D19E-D54A-D468-9F245213AEAF}"/>
              </a:ext>
            </a:extLst>
          </p:cNvPr>
          <p:cNvSpPr txBox="1"/>
          <p:nvPr/>
        </p:nvSpPr>
        <p:spPr>
          <a:xfrm>
            <a:off x="3032414" y="3244334"/>
            <a:ext cx="61063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/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A1FEFFB-B1D2-40FF-B3D3-BBAD628EE0FE}"/>
              </a:ext>
            </a:extLst>
          </p:cNvPr>
          <p:cNvSpPr txBox="1"/>
          <p:nvPr/>
        </p:nvSpPr>
        <p:spPr>
          <a:xfrm>
            <a:off x="3032414" y="3244334"/>
            <a:ext cx="61063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/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92ACCC-FFD2-30BC-8D83-F0458B5EAA31}"/>
              </a:ext>
            </a:extLst>
          </p:cNvPr>
          <p:cNvSpPr txBox="1"/>
          <p:nvPr/>
        </p:nvSpPr>
        <p:spPr>
          <a:xfrm>
            <a:off x="11050470" y="6471874"/>
            <a:ext cx="13181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>
                <a:solidFill>
                  <a:schemeClr val="bg1"/>
                </a:solidFill>
              </a:rPr>
              <a:t>FS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5DDBE5-1754-8E12-161A-7066F66BC8B4}"/>
              </a:ext>
            </a:extLst>
          </p:cNvPr>
          <p:cNvSpPr txBox="1"/>
          <p:nvPr/>
        </p:nvSpPr>
        <p:spPr>
          <a:xfrm>
            <a:off x="340468" y="501135"/>
            <a:ext cx="819068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0070C0"/>
                </a:solidFill>
              </a:rPr>
              <a:t>When and How Can You Start?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CBC9C12-9607-7E53-AA21-AC8749C155E9}"/>
              </a:ext>
            </a:extLst>
          </p:cNvPr>
          <p:cNvSpPr txBox="1"/>
          <p:nvPr/>
        </p:nvSpPr>
        <p:spPr>
          <a:xfrm>
            <a:off x="589850" y="2007045"/>
            <a:ext cx="6993206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/>
              <a:t> You can start using the NHS App at age 13</a:t>
            </a:r>
          </a:p>
          <a:p>
            <a:endParaRPr lang="en-GB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/>
              <a:t>Download it from the App Store or Google Play</a:t>
            </a:r>
          </a:p>
          <a:p>
            <a:endParaRPr lang="en-GB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/>
              <a:t>Set up a secure NHS login</a:t>
            </a:r>
          </a:p>
          <a:p>
            <a:endParaRPr lang="en-GB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/>
              <a:t>Your data is protected and private</a:t>
            </a:r>
          </a:p>
        </p:txBody>
      </p:sp>
      <p:pic>
        <p:nvPicPr>
          <p:cNvPr id="16" name="Graphic 15" descr="Laptop with phone and calculator">
            <a:extLst>
              <a:ext uri="{FF2B5EF4-FFF2-40B4-BE49-F238E27FC236}">
                <a16:creationId xmlns:a16="http://schemas.microsoft.com/office/drawing/2014/main" id="{31781A75-675B-79C6-D8EE-B8B8786DBD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83815" y="1733585"/>
            <a:ext cx="4129494" cy="4129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5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2C2689-39DE-8146-87BC-1424803C5B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22EC377-D13D-CC8D-193A-4352008028EC}"/>
              </a:ext>
            </a:extLst>
          </p:cNvPr>
          <p:cNvSpPr txBox="1"/>
          <p:nvPr/>
        </p:nvSpPr>
        <p:spPr>
          <a:xfrm>
            <a:off x="2654423" y="3429000"/>
            <a:ext cx="3441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1C345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751FA2-1DA9-9662-51D4-41489356ECE6}"/>
              </a:ext>
            </a:extLst>
          </p:cNvPr>
          <p:cNvSpPr txBox="1"/>
          <p:nvPr/>
        </p:nvSpPr>
        <p:spPr>
          <a:xfrm>
            <a:off x="3032414" y="3244334"/>
            <a:ext cx="61063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/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4D05C70-38E5-7238-69C6-486D55CDC7E1}"/>
              </a:ext>
            </a:extLst>
          </p:cNvPr>
          <p:cNvSpPr txBox="1"/>
          <p:nvPr/>
        </p:nvSpPr>
        <p:spPr>
          <a:xfrm>
            <a:off x="3032414" y="3244334"/>
            <a:ext cx="61063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/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30D7EB-31DE-38E9-B7B0-DD1007C0BE7B}"/>
              </a:ext>
            </a:extLst>
          </p:cNvPr>
          <p:cNvSpPr txBox="1"/>
          <p:nvPr/>
        </p:nvSpPr>
        <p:spPr>
          <a:xfrm>
            <a:off x="11050470" y="6471874"/>
            <a:ext cx="13181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>
                <a:solidFill>
                  <a:schemeClr val="bg1"/>
                </a:solidFill>
              </a:rPr>
              <a:t>FS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454AA2-BF30-ECC2-5062-03E7F64E3537}"/>
              </a:ext>
            </a:extLst>
          </p:cNvPr>
          <p:cNvSpPr txBox="1"/>
          <p:nvPr/>
        </p:nvSpPr>
        <p:spPr>
          <a:xfrm>
            <a:off x="340468" y="501135"/>
            <a:ext cx="819068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0070C0"/>
                </a:solidFill>
              </a:rPr>
              <a:t>Common Questions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EBE4DFC-B445-5A3F-5205-D7A7B37E8E95}"/>
              </a:ext>
            </a:extLst>
          </p:cNvPr>
          <p:cNvSpPr txBox="1"/>
          <p:nvPr/>
        </p:nvSpPr>
        <p:spPr>
          <a:xfrm>
            <a:off x="340468" y="1397675"/>
            <a:ext cx="11251168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dirty="0"/>
          </a:p>
          <a:p>
            <a:r>
              <a:rPr lang="en-GB" sz="2400" dirty="0"/>
              <a:t>🔐 Is my data safe? </a:t>
            </a:r>
          </a:p>
          <a:p>
            <a:r>
              <a:rPr lang="en-GB" sz="2400" dirty="0"/>
              <a:t>Yes, your information is protected.</a:t>
            </a:r>
          </a:p>
          <a:p>
            <a:endParaRPr lang="en-GB" sz="2400" dirty="0"/>
          </a:p>
          <a:p>
            <a:r>
              <a:rPr lang="en-GB" sz="2400" dirty="0"/>
              <a:t>👨‍👩‍👧 Can my parents see it? </a:t>
            </a:r>
          </a:p>
          <a:p>
            <a:r>
              <a:rPr lang="en-GB" sz="2400" dirty="0"/>
              <a:t>You have your own secure login.</a:t>
            </a:r>
          </a:p>
          <a:p>
            <a:endParaRPr lang="en-GB" sz="2400" dirty="0"/>
          </a:p>
          <a:p>
            <a:r>
              <a:rPr lang="en-GB" sz="2400" dirty="0"/>
              <a:t>💷 How much does it cost? </a:t>
            </a:r>
          </a:p>
          <a:p>
            <a:r>
              <a:rPr lang="en-GB" sz="2400" dirty="0"/>
              <a:t>It’s completely free.</a:t>
            </a:r>
          </a:p>
          <a:p>
            <a:endParaRPr lang="en-GB" sz="2400" dirty="0"/>
          </a:p>
          <a:p>
            <a:r>
              <a:rPr lang="en-GB" sz="2400" dirty="0"/>
              <a:t>📲 Do I need to go to a GP to sign up? </a:t>
            </a:r>
          </a:p>
          <a:p>
            <a:r>
              <a:rPr lang="en-GB" sz="2400" dirty="0"/>
              <a:t>Not necessarily – you can open an NHS account online, but you need to be registered with local GP online.</a:t>
            </a:r>
          </a:p>
        </p:txBody>
      </p:sp>
    </p:spTree>
    <p:extLst>
      <p:ext uri="{BB962C8B-B14F-4D97-AF65-F5344CB8AC3E}">
        <p14:creationId xmlns:p14="http://schemas.microsoft.com/office/powerpoint/2010/main" val="3591757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F3AE09-4CD2-D42D-37F5-4B519FB4F3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6C1CBEA-D482-7929-53B5-E59D28AA3EFE}"/>
              </a:ext>
            </a:extLst>
          </p:cNvPr>
          <p:cNvSpPr txBox="1"/>
          <p:nvPr/>
        </p:nvSpPr>
        <p:spPr>
          <a:xfrm>
            <a:off x="2654423" y="3429000"/>
            <a:ext cx="3441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1C345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A87DBB-1AC0-7479-649C-18FFAB6A2E20}"/>
              </a:ext>
            </a:extLst>
          </p:cNvPr>
          <p:cNvSpPr txBox="1"/>
          <p:nvPr/>
        </p:nvSpPr>
        <p:spPr>
          <a:xfrm>
            <a:off x="3032414" y="3244334"/>
            <a:ext cx="61063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/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DB1D6F4-5736-501D-5BA3-2D61FB9E1267}"/>
              </a:ext>
            </a:extLst>
          </p:cNvPr>
          <p:cNvSpPr txBox="1"/>
          <p:nvPr/>
        </p:nvSpPr>
        <p:spPr>
          <a:xfrm>
            <a:off x="3032414" y="3244334"/>
            <a:ext cx="61063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/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E15764-DF15-E583-078E-43444D897790}"/>
              </a:ext>
            </a:extLst>
          </p:cNvPr>
          <p:cNvSpPr txBox="1"/>
          <p:nvPr/>
        </p:nvSpPr>
        <p:spPr>
          <a:xfrm>
            <a:off x="11050470" y="6471874"/>
            <a:ext cx="13181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>
                <a:solidFill>
                  <a:schemeClr val="bg1"/>
                </a:solidFill>
              </a:rPr>
              <a:t>FS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31ECF5-B2B0-CEE0-4F53-ED7520C3AA3A}"/>
              </a:ext>
            </a:extLst>
          </p:cNvPr>
          <p:cNvSpPr txBox="1"/>
          <p:nvPr/>
        </p:nvSpPr>
        <p:spPr>
          <a:xfrm>
            <a:off x="340468" y="501135"/>
            <a:ext cx="819068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0070C0"/>
                </a:solidFill>
              </a:rPr>
              <a:t>Extra Resources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061F2B2-C187-B6EF-55C9-0F58CA483566}"/>
              </a:ext>
            </a:extLst>
          </p:cNvPr>
          <p:cNvSpPr txBox="1"/>
          <p:nvPr/>
        </p:nvSpPr>
        <p:spPr>
          <a:xfrm>
            <a:off x="340468" y="1926410"/>
            <a:ext cx="6192982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dirty="0"/>
          </a:p>
          <a:p>
            <a:r>
              <a:rPr lang="en-GB" dirty="0"/>
              <a:t>🔗 </a:t>
            </a:r>
            <a:r>
              <a:rPr lang="en-GB" sz="2400" dirty="0"/>
              <a:t>Download: </a:t>
            </a:r>
            <a:r>
              <a:rPr lang="en-GB" sz="2400" dirty="0">
                <a:hlinkClick r:id="rId3"/>
              </a:rPr>
              <a:t>www.nhs.uk/nhs-app</a:t>
            </a:r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📹 YouTube: </a:t>
            </a:r>
            <a:r>
              <a:rPr lang="en-GB" sz="2400" dirty="0">
                <a:hlinkClick r:id="rId4"/>
              </a:rPr>
              <a:t>'How to use the NHS App’</a:t>
            </a:r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📄 NHS England : </a:t>
            </a:r>
            <a:r>
              <a:rPr lang="en-GB" sz="2400" dirty="0">
                <a:hlinkClick r:id="rId5"/>
              </a:rPr>
              <a:t>Promotional materials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2079942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71233A-A722-7BA7-5CCA-FF2F27F91E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B3DEA7B2-C65A-F3D8-D26F-2EEF9F6FB53D}"/>
              </a:ext>
            </a:extLst>
          </p:cNvPr>
          <p:cNvSpPr txBox="1"/>
          <p:nvPr/>
        </p:nvSpPr>
        <p:spPr>
          <a:xfrm>
            <a:off x="2654423" y="3429000"/>
            <a:ext cx="3441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sp>
        <p:nvSpPr>
          <p:cNvPr id="3" name="Flowchart: Connector 2">
            <a:extLst>
              <a:ext uri="{FF2B5EF4-FFF2-40B4-BE49-F238E27FC236}">
                <a16:creationId xmlns:a16="http://schemas.microsoft.com/office/drawing/2014/main" id="{A29677DD-42DF-A7CF-3AE0-949D35DFA8AE}"/>
              </a:ext>
            </a:extLst>
          </p:cNvPr>
          <p:cNvSpPr/>
          <p:nvPr/>
        </p:nvSpPr>
        <p:spPr>
          <a:xfrm>
            <a:off x="711204" y="758799"/>
            <a:ext cx="4545368" cy="4358935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00">
              <a:solidFill>
                <a:schemeClr val="bg1"/>
              </a:solidFill>
            </a:endParaRPr>
          </a:p>
          <a:p>
            <a:pPr algn="ctr"/>
            <a:r>
              <a:rPr lang="en-GB" sz="4000">
                <a:solidFill>
                  <a:schemeClr val="bg1"/>
                </a:solidFill>
              </a:rPr>
              <a:t>Thank you</a:t>
            </a:r>
          </a:p>
          <a:p>
            <a:pPr algn="ctr"/>
            <a:endParaRPr lang="en-GB" sz="4000">
              <a:solidFill>
                <a:schemeClr val="bg1"/>
              </a:solidFill>
            </a:endParaRPr>
          </a:p>
        </p:txBody>
      </p:sp>
      <p:sp>
        <p:nvSpPr>
          <p:cNvPr id="4" name="Flowchart: Connector 3">
            <a:extLst>
              <a:ext uri="{FF2B5EF4-FFF2-40B4-BE49-F238E27FC236}">
                <a16:creationId xmlns:a16="http://schemas.microsoft.com/office/drawing/2014/main" id="{61EAB316-5657-D8A5-8076-CE4E91169D17}"/>
              </a:ext>
            </a:extLst>
          </p:cNvPr>
          <p:cNvSpPr/>
          <p:nvPr/>
        </p:nvSpPr>
        <p:spPr>
          <a:xfrm>
            <a:off x="5624003" y="4148253"/>
            <a:ext cx="1222845" cy="1250073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Flowchart: Connector 4">
            <a:extLst>
              <a:ext uri="{FF2B5EF4-FFF2-40B4-BE49-F238E27FC236}">
                <a16:creationId xmlns:a16="http://schemas.microsoft.com/office/drawing/2014/main" id="{D30F48AC-9ECC-53EC-8103-756033974577}"/>
              </a:ext>
            </a:extLst>
          </p:cNvPr>
          <p:cNvSpPr/>
          <p:nvPr/>
        </p:nvSpPr>
        <p:spPr>
          <a:xfrm>
            <a:off x="7719892" y="5398327"/>
            <a:ext cx="745724" cy="699116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906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3_Office Theme">
  <a:themeElements>
    <a:clrScheme name="BOB ICS">
      <a:dk1>
        <a:srgbClr val="1C345E"/>
      </a:dk1>
      <a:lt1>
        <a:srgbClr val="FFFFFF"/>
      </a:lt1>
      <a:dk2>
        <a:srgbClr val="8597A3"/>
      </a:dk2>
      <a:lt2>
        <a:srgbClr val="FFFFFF"/>
      </a:lt2>
      <a:accent1>
        <a:srgbClr val="033F85"/>
      </a:accent1>
      <a:accent2>
        <a:srgbClr val="0069B3"/>
      </a:accent2>
      <a:accent3>
        <a:srgbClr val="00A8D7"/>
      </a:accent3>
      <a:accent4>
        <a:srgbClr val="65B32E"/>
      </a:accent4>
      <a:accent5>
        <a:srgbClr val="009F98"/>
      </a:accent5>
      <a:accent6>
        <a:srgbClr val="006747"/>
      </a:accent6>
      <a:hlink>
        <a:srgbClr val="0069B3"/>
      </a:hlink>
      <a:folHlink>
        <a:srgbClr val="0069B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20629 NHS style BOB ICB template.potm" id="{ABFB7702-AB25-41A5-9386-7F633901808F}" vid="{607B261A-21CC-45E4-9316-FB15CA6220A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3AEDCBE0AFD64B818C4BAFCDC4D25F" ma:contentTypeVersion="16" ma:contentTypeDescription="Create a new document." ma:contentTypeScope="" ma:versionID="95ca0cd52ad4be431e5b019ff8c8599a">
  <xsd:schema xmlns:xsd="http://www.w3.org/2001/XMLSchema" xmlns:xs="http://www.w3.org/2001/XMLSchema" xmlns:p="http://schemas.microsoft.com/office/2006/metadata/properties" xmlns:ns1="http://schemas.microsoft.com/sharepoint/v3" xmlns:ns2="79b54fea-85c6-413a-b073-098ff37058c7" xmlns:ns3="dd2ce552-408f-43df-89bd-cc71bfa9f7bb" targetNamespace="http://schemas.microsoft.com/office/2006/metadata/properties" ma:root="true" ma:fieldsID="27bc19462737a31ef87360fb93b51c3f" ns1:_="" ns2:_="" ns3:_="">
    <xsd:import namespace="http://schemas.microsoft.com/sharepoint/v3"/>
    <xsd:import namespace="79b54fea-85c6-413a-b073-098ff37058c7"/>
    <xsd:import namespace="dd2ce552-408f-43df-89bd-cc71bfa9f7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SearchProperties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2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3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b54fea-85c6-413a-b073-098ff37058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2ce552-408f-43df-89bd-cc71bfa9f7bb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6778b7c2-9b9f-4568-ada0-0812705dbcf3}" ma:internalName="TaxCatchAll" ma:showField="CatchAllData" ma:web="dd2ce552-408f-43df-89bd-cc71bfa9f7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d2ce552-408f-43df-89bd-cc71bfa9f7bb" xsi:nil="true"/>
    <_ip_UnifiedCompliancePolicyUIAction xmlns="http://schemas.microsoft.com/sharepoint/v3" xsi:nil="true"/>
    <lcf76f155ced4ddcb4097134ff3c332f xmlns="79b54fea-85c6-413a-b073-098ff37058c7">
      <Terms xmlns="http://schemas.microsoft.com/office/infopath/2007/PartnerControls"/>
    </lcf76f155ced4ddcb4097134ff3c332f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EA1E270-8022-48E8-B367-331ADC36035D}">
  <ds:schemaRefs>
    <ds:schemaRef ds:uri="79b54fea-85c6-413a-b073-098ff37058c7"/>
    <ds:schemaRef ds:uri="dd2ce552-408f-43df-89bd-cc71bfa9f7b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EA814E2-96FC-4601-BFE0-9EE7E5EFDC72}">
  <ds:schemaRefs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dd2ce552-408f-43df-89bd-cc71bfa9f7bb"/>
    <ds:schemaRef ds:uri="http://purl.org/dc/elements/1.1/"/>
    <ds:schemaRef ds:uri="http://schemas.microsoft.com/sharepoint/v3"/>
    <ds:schemaRef ds:uri="79b54fea-85c6-413a-b073-098ff37058c7"/>
    <ds:schemaRef ds:uri="http://schemas.openxmlformats.org/package/2006/metadata/core-properties"/>
    <ds:schemaRef ds:uri="http://purl.org/dc/terms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DC69B9F-0F05-475B-8277-540CC1F4A2A9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327</Words>
  <Application>Microsoft Office PowerPoint</Application>
  <PresentationFormat>Widescreen</PresentationFormat>
  <Paragraphs>84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Aptos</vt:lpstr>
      <vt:lpstr>Arial</vt:lpstr>
      <vt:lpstr>Calibri Light</vt:lpstr>
      <vt:lpstr>Times New Roman</vt:lpstr>
      <vt:lpstr>Wingdings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FISCHER, Marta (NHS BUCKINGHAMSHIRE, OXFORDSHIRE AND BERKSHIRE WEST ICB - 14Y)</dc:creator>
  <cp:lastModifiedBy>FISCHER, Marta (NHS BUCKINGHAMSHIRE, OXFORDSHIRE AND BERKSHIRE WEST ICB - 14Y)</cp:lastModifiedBy>
  <cp:revision>5</cp:revision>
  <dcterms:created xsi:type="dcterms:W3CDTF">2025-07-11T08:30:25Z</dcterms:created>
  <dcterms:modified xsi:type="dcterms:W3CDTF">2025-07-30T15:59:33Z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0x010100683AEDCBE0AFD64B818C4BAFCDC4D25F</vt:lpwstr>
  </property>
  <property fmtid="{D5CDD505-2E9C-101B-9397-08002B2CF9AE}" pid="3" name="MediaServiceImageTags">
    <vt:lpwstr/>
  </property>
</Properties>
</file>