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0"/>
  </p:notesMasterIdLst>
  <p:sldIdLst>
    <p:sldId id="256" r:id="rId5"/>
    <p:sldId id="258" r:id="rId6"/>
    <p:sldId id="259" r:id="rId7"/>
    <p:sldId id="260" r:id="rId8"/>
    <p:sldId id="26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F2EB05A-80E0-4751-B1FF-023985459F5D}" v="185" dt="2025-06-30T15:41:07.8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010" autoAdjust="0"/>
    <p:restoredTop sz="81046" autoAdjust="0"/>
  </p:normalViewPr>
  <p:slideViewPr>
    <p:cSldViewPr snapToGrid="0">
      <p:cViewPr varScale="1">
        <p:scale>
          <a:sx n="81" d="100"/>
          <a:sy n="81" d="100"/>
        </p:scale>
        <p:origin x="1464" y="30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6"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heeler, Dawn - Oxfordshire County Council" userId="c728f2e8-abd4-4327-bce8-e3847ffd9905" providerId="ADAL" clId="{9F2EB05A-80E0-4751-B1FF-023985459F5D}"/>
    <pc:docChg chg="undo custSel modSld">
      <pc:chgData name="Wheeler, Dawn - Oxfordshire County Council" userId="c728f2e8-abd4-4327-bce8-e3847ffd9905" providerId="ADAL" clId="{9F2EB05A-80E0-4751-B1FF-023985459F5D}" dt="2025-07-01T08:10:22.167" v="140" actId="27107"/>
      <pc:docMkLst>
        <pc:docMk/>
      </pc:docMkLst>
      <pc:sldChg chg="modSp mod">
        <pc:chgData name="Wheeler, Dawn - Oxfordshire County Council" userId="c728f2e8-abd4-4327-bce8-e3847ffd9905" providerId="ADAL" clId="{9F2EB05A-80E0-4751-B1FF-023985459F5D}" dt="2025-07-01T08:10:22.167" v="140" actId="27107"/>
        <pc:sldMkLst>
          <pc:docMk/>
          <pc:sldMk cId="2650526471" sldId="258"/>
        </pc:sldMkLst>
        <pc:spChg chg="mod">
          <ac:chgData name="Wheeler, Dawn - Oxfordshire County Council" userId="c728f2e8-abd4-4327-bce8-e3847ffd9905" providerId="ADAL" clId="{9F2EB05A-80E0-4751-B1FF-023985459F5D}" dt="2025-07-01T08:10:22.167" v="140" actId="27107"/>
          <ac:spMkLst>
            <pc:docMk/>
            <pc:sldMk cId="2650526471" sldId="258"/>
            <ac:spMk id="3" creationId="{BC85EFEC-8619-47EA-B83E-4B1AE7823216}"/>
          </ac:spMkLst>
        </pc:spChg>
      </pc:sldChg>
      <pc:sldChg chg="addSp delSp mod modNotesTx">
        <pc:chgData name="Wheeler, Dawn - Oxfordshire County Council" userId="c728f2e8-abd4-4327-bce8-e3847ffd9905" providerId="ADAL" clId="{9F2EB05A-80E0-4751-B1FF-023985459F5D}" dt="2025-06-30T15:38:58.730" v="3"/>
        <pc:sldMkLst>
          <pc:docMk/>
          <pc:sldMk cId="2742939442" sldId="259"/>
        </pc:sldMkLst>
        <pc:spChg chg="add del">
          <ac:chgData name="Wheeler, Dawn - Oxfordshire County Council" userId="c728f2e8-abd4-4327-bce8-e3847ffd9905" providerId="ADAL" clId="{9F2EB05A-80E0-4751-B1FF-023985459F5D}" dt="2025-06-30T15:38:56.376" v="2" actId="22"/>
          <ac:spMkLst>
            <pc:docMk/>
            <pc:sldMk cId="2742939442" sldId="259"/>
            <ac:spMk id="5" creationId="{5CCA3457-C5C8-06C6-A771-4DE201331C13}"/>
          </ac:spMkLst>
        </pc:spChg>
      </pc:sldChg>
      <pc:sldChg chg="modNotesTx">
        <pc:chgData name="Wheeler, Dawn - Oxfordshire County Council" userId="c728f2e8-abd4-4327-bce8-e3847ffd9905" providerId="ADAL" clId="{9F2EB05A-80E0-4751-B1FF-023985459F5D}" dt="2025-06-30T15:40:50.066" v="133" actId="20577"/>
        <pc:sldMkLst>
          <pc:docMk/>
          <pc:sldMk cId="223826055" sldId="260"/>
        </pc:sldMkLst>
      </pc:sldChg>
      <pc:sldChg chg="modSp">
        <pc:chgData name="Wheeler, Dawn - Oxfordshire County Council" userId="c728f2e8-abd4-4327-bce8-e3847ffd9905" providerId="ADAL" clId="{9F2EB05A-80E0-4751-B1FF-023985459F5D}" dt="2025-06-30T15:41:07.838" v="139" actId="6549"/>
        <pc:sldMkLst>
          <pc:docMk/>
          <pc:sldMk cId="502495183" sldId="261"/>
        </pc:sldMkLst>
        <pc:spChg chg="mod">
          <ac:chgData name="Wheeler, Dawn - Oxfordshire County Council" userId="c728f2e8-abd4-4327-bce8-e3847ffd9905" providerId="ADAL" clId="{9F2EB05A-80E0-4751-B1FF-023985459F5D}" dt="2025-06-30T15:41:07.838" v="139" actId="6549"/>
          <ac:spMkLst>
            <pc:docMk/>
            <pc:sldMk cId="502495183" sldId="261"/>
            <ac:spMk id="3" creationId="{41D322E3-5F33-4ACA-B526-E09512FB5CF2}"/>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7A7CD01-2886-4CA9-9868-8A01881DC370}" type="datetimeFigureOut">
              <a:rPr lang="en-GB" smtClean="0"/>
              <a:t>01/07/2025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2D09E38-0FF7-4BC7-A09B-651D9EF5ED0A}" type="slidenum">
              <a:rPr lang="en-GB" smtClean="0"/>
              <a:t>‹#›</a:t>
            </a:fld>
            <a:endParaRPr lang="en-GB"/>
          </a:p>
        </p:txBody>
      </p:sp>
    </p:spTree>
    <p:extLst>
      <p:ext uri="{BB962C8B-B14F-4D97-AF65-F5344CB8AC3E}">
        <p14:creationId xmlns:p14="http://schemas.microsoft.com/office/powerpoint/2010/main" val="34165378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Landline phone services in our country have relied on copper wires and analogue signals for over a century.</a:t>
            </a:r>
          </a:p>
          <a:p>
            <a:r>
              <a:rPr lang="en-GB" sz="1200" kern="1200" dirty="0">
                <a:solidFill>
                  <a:schemeClr val="tx1"/>
                </a:solidFill>
                <a:effectLst/>
                <a:latin typeface="+mn-lt"/>
                <a:ea typeface="+mn-ea"/>
                <a:cs typeface="+mn-cs"/>
              </a:rPr>
              <a:t>Over time the copper phone network has degraded and is no longer as efficient as it could be. Also, replacement parts are hard to find and this means keeping the service running becomes increasingly difficult. </a:t>
            </a:r>
          </a:p>
          <a:p>
            <a:r>
              <a:rPr lang="en-GB" sz="1200" kern="1200" dirty="0">
                <a:solidFill>
                  <a:schemeClr val="tx1"/>
                </a:solidFill>
                <a:effectLst/>
                <a:latin typeface="+mn-lt"/>
                <a:ea typeface="+mn-ea"/>
                <a:cs typeface="+mn-cs"/>
              </a:rPr>
              <a:t>As a result, the copper analogue phone network in the UK is being retired by the end of 2025.</a:t>
            </a:r>
          </a:p>
          <a:p>
            <a:r>
              <a:rPr lang="en-GB" sz="1200" kern="1200" dirty="0">
                <a:solidFill>
                  <a:schemeClr val="tx1"/>
                </a:solidFill>
                <a:effectLst/>
                <a:latin typeface="+mn-lt"/>
                <a:ea typeface="+mn-ea"/>
                <a:cs typeface="+mn-cs"/>
              </a:rPr>
              <a:t>This means that all landline services within the UK will need to be upgraded to a digital Voice (VOIP) service before this date.</a:t>
            </a:r>
          </a:p>
          <a:p>
            <a:endParaRPr lang="en-GB" dirty="0"/>
          </a:p>
        </p:txBody>
      </p:sp>
      <p:sp>
        <p:nvSpPr>
          <p:cNvPr id="4" name="Slide Number Placeholder 3"/>
          <p:cNvSpPr>
            <a:spLocks noGrp="1"/>
          </p:cNvSpPr>
          <p:nvPr>
            <p:ph type="sldNum" sz="quarter" idx="5"/>
          </p:nvPr>
        </p:nvSpPr>
        <p:spPr/>
        <p:txBody>
          <a:bodyPr/>
          <a:lstStyle/>
          <a:p>
            <a:fld id="{C2D09E38-0FF7-4BC7-A09B-651D9EF5ED0A}" type="slidenum">
              <a:rPr lang="en-GB" smtClean="0"/>
              <a:t>2</a:t>
            </a:fld>
            <a:endParaRPr lang="en-GB"/>
          </a:p>
        </p:txBody>
      </p:sp>
    </p:spTree>
    <p:extLst>
      <p:ext uri="{BB962C8B-B14F-4D97-AF65-F5344CB8AC3E}">
        <p14:creationId xmlns:p14="http://schemas.microsoft.com/office/powerpoint/2010/main" val="5608625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buNone/>
            </a:pPr>
            <a:r>
              <a:rPr lang="en-GB" sz="1800" dirty="0">
                <a:solidFill>
                  <a:srgbClr val="000000"/>
                </a:solidFill>
                <a:effectLst/>
                <a:latin typeface="Arial" panose="020B0604020202020204" pitchFamily="34" charset="0"/>
                <a:ea typeface="Aptos" panose="020B0004020202020204" pitchFamily="34" charset="0"/>
                <a:cs typeface="Aptos" panose="020B0004020202020204" pitchFamily="34" charset="0"/>
              </a:rPr>
              <a:t>Why does it matter?</a:t>
            </a:r>
            <a:endParaRPr lang="en-GB" sz="1800" dirty="0">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cs typeface="Aptos" panose="020B0004020202020204" pitchFamily="34" charset="0"/>
              </a:rPr>
              <a:t>This affects every landline in the UK.</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cs typeface="Aptos" panose="020B0004020202020204" pitchFamily="34" charset="0"/>
              </a:rPr>
              <a:t>The rollout of digital voice services (VOIP) is already underway by ISPs in some areas.</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cs typeface="Aptos" panose="020B0004020202020204" pitchFamily="34" charset="0"/>
              </a:rPr>
              <a:t>Devices connected to the phone line need to be compatible with digital voice services (VOIP).</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pPr marL="342900" lvl="0" indent="-342900">
              <a:buFont typeface="Symbol" panose="05050102010706020507" pitchFamily="18" charset="2"/>
              <a:buChar char=""/>
            </a:pPr>
            <a:r>
              <a:rPr lang="en-GB" sz="1800" dirty="0">
                <a:solidFill>
                  <a:srgbClr val="000000"/>
                </a:solidFill>
                <a:effectLst/>
                <a:latin typeface="Arial" panose="020B0604020202020204" pitchFamily="34" charset="0"/>
                <a:ea typeface="Times New Roman" panose="02020603050405020304" pitchFamily="18" charset="0"/>
                <a:cs typeface="Aptos" panose="020B0004020202020204" pitchFamily="34" charset="0"/>
              </a:rPr>
              <a:t>Digital voice services (VOIP) require power to the modem to function. In the event of a power cut, services will be unavailable without a battery backup.</a:t>
            </a:r>
            <a:endParaRPr lang="en-GB" sz="1800" dirty="0">
              <a:solidFill>
                <a:srgbClr val="000000"/>
              </a:solidFill>
              <a:effectLst/>
              <a:latin typeface="Aptos" panose="020B0004020202020204" pitchFamily="34" charset="0"/>
              <a:ea typeface="Aptos" panose="020B0004020202020204" pitchFamily="34" charset="0"/>
              <a:cs typeface="Aptos" panose="020B0004020202020204" pitchFamily="34" charset="0"/>
            </a:endParaRPr>
          </a:p>
          <a:p>
            <a:endParaRPr lang="en-GB" dirty="0"/>
          </a:p>
        </p:txBody>
      </p:sp>
      <p:sp>
        <p:nvSpPr>
          <p:cNvPr id="4" name="Slide Number Placeholder 3"/>
          <p:cNvSpPr>
            <a:spLocks noGrp="1"/>
          </p:cNvSpPr>
          <p:nvPr>
            <p:ph type="sldNum" sz="quarter" idx="5"/>
          </p:nvPr>
        </p:nvSpPr>
        <p:spPr/>
        <p:txBody>
          <a:bodyPr/>
          <a:lstStyle/>
          <a:p>
            <a:fld id="{C2D09E38-0FF7-4BC7-A09B-651D9EF5ED0A}" type="slidenum">
              <a:rPr lang="en-GB" smtClean="0"/>
              <a:t>3</a:t>
            </a:fld>
            <a:endParaRPr lang="en-GB"/>
          </a:p>
        </p:txBody>
      </p:sp>
    </p:spTree>
    <p:extLst>
      <p:ext uri="{BB962C8B-B14F-4D97-AF65-F5344CB8AC3E}">
        <p14:creationId xmlns:p14="http://schemas.microsoft.com/office/powerpoint/2010/main" val="24041072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Act now!</a:t>
            </a:r>
          </a:p>
          <a:p>
            <a:endParaRPr lang="en-GB" dirty="0"/>
          </a:p>
          <a:p>
            <a:r>
              <a:rPr lang="en-GB" dirty="0"/>
              <a:t>Also think about your own landline provision and that of your family and those vulnerable families in you community.</a:t>
            </a:r>
          </a:p>
          <a:p>
            <a:endParaRPr lang="en-GB" dirty="0"/>
          </a:p>
        </p:txBody>
      </p:sp>
      <p:sp>
        <p:nvSpPr>
          <p:cNvPr id="4" name="Slide Number Placeholder 3"/>
          <p:cNvSpPr>
            <a:spLocks noGrp="1"/>
          </p:cNvSpPr>
          <p:nvPr>
            <p:ph type="sldNum" sz="quarter" idx="5"/>
          </p:nvPr>
        </p:nvSpPr>
        <p:spPr/>
        <p:txBody>
          <a:bodyPr/>
          <a:lstStyle/>
          <a:p>
            <a:fld id="{C2D09E38-0FF7-4BC7-A09B-651D9EF5ED0A}" type="slidenum">
              <a:rPr lang="en-GB" smtClean="0"/>
              <a:t>4</a:t>
            </a:fld>
            <a:endParaRPr lang="en-GB"/>
          </a:p>
        </p:txBody>
      </p:sp>
    </p:spTree>
    <p:extLst>
      <p:ext uri="{BB962C8B-B14F-4D97-AF65-F5344CB8AC3E}">
        <p14:creationId xmlns:p14="http://schemas.microsoft.com/office/powerpoint/2010/main" val="3194841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B4D45-CD27-4763-A93E-832EC1E69C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8E4D870-549B-4612-BD4B-42CC872B517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58D28E6F-431C-462A-A397-94E3764AA3D7}"/>
              </a:ext>
            </a:extLst>
          </p:cNvPr>
          <p:cNvSpPr>
            <a:spLocks noGrp="1"/>
          </p:cNvSpPr>
          <p:nvPr>
            <p:ph type="dt" sz="half" idx="10"/>
          </p:nvPr>
        </p:nvSpPr>
        <p:spPr/>
        <p:txBody>
          <a:bodyPr/>
          <a:lstStyle/>
          <a:p>
            <a:fld id="{EB2972D4-DBD5-4F62-B240-956F81F69246}" type="datetimeFigureOut">
              <a:rPr lang="en-GB" smtClean="0"/>
              <a:t>01/07/2025</a:t>
            </a:fld>
            <a:endParaRPr lang="en-GB"/>
          </a:p>
        </p:txBody>
      </p:sp>
      <p:sp>
        <p:nvSpPr>
          <p:cNvPr id="5" name="Footer Placeholder 4">
            <a:extLst>
              <a:ext uri="{FF2B5EF4-FFF2-40B4-BE49-F238E27FC236}">
                <a16:creationId xmlns:a16="http://schemas.microsoft.com/office/drawing/2014/main" id="{38D20292-25B6-4A13-BE28-65B1C425A5D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906337C-FE7E-4E72-88EA-AAE17B56EAFB}"/>
              </a:ext>
            </a:extLst>
          </p:cNvPr>
          <p:cNvSpPr>
            <a:spLocks noGrp="1"/>
          </p:cNvSpPr>
          <p:nvPr>
            <p:ph type="sldNum" sz="quarter" idx="12"/>
          </p:nvPr>
        </p:nvSpPr>
        <p:spPr/>
        <p:txBody>
          <a:bodyPr/>
          <a:lstStyle/>
          <a:p>
            <a:fld id="{8C1F32F5-D7CA-4626-B9E3-1CD9D6A60A11}" type="slidenum">
              <a:rPr lang="en-GB" smtClean="0"/>
              <a:t>‹#›</a:t>
            </a:fld>
            <a:endParaRPr lang="en-GB"/>
          </a:p>
        </p:txBody>
      </p:sp>
    </p:spTree>
    <p:extLst>
      <p:ext uri="{BB962C8B-B14F-4D97-AF65-F5344CB8AC3E}">
        <p14:creationId xmlns:p14="http://schemas.microsoft.com/office/powerpoint/2010/main" val="42188043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AF8DC-3D19-42A7-A81B-623EFCF30AE3}"/>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Vertical Text Placeholder 2">
            <a:extLst>
              <a:ext uri="{FF2B5EF4-FFF2-40B4-BE49-F238E27FC236}">
                <a16:creationId xmlns:a16="http://schemas.microsoft.com/office/drawing/2014/main" id="{7C3C9731-89D6-4612-A5ED-8BB15D20B8A5}"/>
              </a:ext>
            </a:extLst>
          </p:cNvPr>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DCF9838A-9545-4489-9983-D537253181E0}"/>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B2972D4-DBD5-4F62-B240-956F81F69246}" type="datetimeFigureOut">
              <a:rPr lang="en-GB" smtClean="0"/>
              <a:pPr/>
              <a:t>01/07/2025</a:t>
            </a:fld>
            <a:endParaRPr lang="en-GB" dirty="0"/>
          </a:p>
        </p:txBody>
      </p:sp>
      <p:sp>
        <p:nvSpPr>
          <p:cNvPr id="5" name="Footer Placeholder 4">
            <a:extLst>
              <a:ext uri="{FF2B5EF4-FFF2-40B4-BE49-F238E27FC236}">
                <a16:creationId xmlns:a16="http://schemas.microsoft.com/office/drawing/2014/main" id="{989BD33E-92D8-44A1-8544-12A9ADB81A3F}"/>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a:extLst>
              <a:ext uri="{FF2B5EF4-FFF2-40B4-BE49-F238E27FC236}">
                <a16:creationId xmlns:a16="http://schemas.microsoft.com/office/drawing/2014/main" id="{4BCBC06D-B656-4990-A407-9D540094CFBD}"/>
              </a:ext>
            </a:extLst>
          </p:cNvPr>
          <p:cNvSpPr>
            <a:spLocks noGrp="1"/>
          </p:cNvSpPr>
          <p:nvPr>
            <p:ph type="sldNum" sz="quarter" idx="12"/>
          </p:nvPr>
        </p:nvSpPr>
        <p:spPr/>
        <p:txBody>
          <a:bodyPr/>
          <a:lstStyle>
            <a:lvl1pPr>
              <a:defRPr sz="1200">
                <a:latin typeface="Arial" panose="020B0604020202020204" pitchFamily="34" charset="0"/>
                <a:cs typeface="Arial" panose="020B0604020202020204" pitchFamily="34" charset="0"/>
              </a:defRPr>
            </a:lvl1pPr>
          </a:lstStyle>
          <a:p>
            <a:fld id="{8C1F32F5-D7CA-4626-B9E3-1CD9D6A60A11}" type="slidenum">
              <a:rPr lang="en-GB" smtClean="0"/>
              <a:pPr/>
              <a:t>‹#›</a:t>
            </a:fld>
            <a:endParaRPr lang="en-GB" dirty="0"/>
          </a:p>
        </p:txBody>
      </p:sp>
    </p:spTree>
    <p:extLst>
      <p:ext uri="{BB962C8B-B14F-4D97-AF65-F5344CB8AC3E}">
        <p14:creationId xmlns:p14="http://schemas.microsoft.com/office/powerpoint/2010/main" val="35411452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6086C84-C084-4EAC-883B-7160CE674705}"/>
              </a:ext>
            </a:extLst>
          </p:cNvPr>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Vertical Text Placeholder 2">
            <a:extLst>
              <a:ext uri="{FF2B5EF4-FFF2-40B4-BE49-F238E27FC236}">
                <a16:creationId xmlns:a16="http://schemas.microsoft.com/office/drawing/2014/main" id="{EC7AA491-36E2-48A8-B37C-BFC6DB0A2492}"/>
              </a:ext>
            </a:extLst>
          </p:cNvPr>
          <p:cNvSpPr>
            <a:spLocks noGrp="1"/>
          </p:cNvSpPr>
          <p:nvPr>
            <p:ph type="body" orient="vert" idx="1"/>
          </p:nvPr>
        </p:nvSpPr>
        <p:spPr>
          <a:xfrm>
            <a:off x="838200" y="365125"/>
            <a:ext cx="7734300" cy="5811838"/>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46B7D3DF-5E4E-4F3E-ADA3-14963A7837E0}"/>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B2972D4-DBD5-4F62-B240-956F81F69246}" type="datetimeFigureOut">
              <a:rPr lang="en-GB" smtClean="0"/>
              <a:pPr/>
              <a:t>01/07/2025</a:t>
            </a:fld>
            <a:endParaRPr lang="en-GB" dirty="0"/>
          </a:p>
        </p:txBody>
      </p:sp>
      <p:sp>
        <p:nvSpPr>
          <p:cNvPr id="5" name="Footer Placeholder 4">
            <a:extLst>
              <a:ext uri="{FF2B5EF4-FFF2-40B4-BE49-F238E27FC236}">
                <a16:creationId xmlns:a16="http://schemas.microsoft.com/office/drawing/2014/main" id="{137A253F-8EE6-4255-9AF3-6B670B96873C}"/>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a:extLst>
              <a:ext uri="{FF2B5EF4-FFF2-40B4-BE49-F238E27FC236}">
                <a16:creationId xmlns:a16="http://schemas.microsoft.com/office/drawing/2014/main" id="{FCCD6215-49AC-4548-9C9C-7F06ACFA4EEC}"/>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8C1F32F5-D7CA-4626-B9E3-1CD9D6A60A11}" type="slidenum">
              <a:rPr lang="en-GB" smtClean="0"/>
              <a:pPr/>
              <a:t>‹#›</a:t>
            </a:fld>
            <a:endParaRPr lang="en-GB" dirty="0"/>
          </a:p>
        </p:txBody>
      </p:sp>
    </p:spTree>
    <p:extLst>
      <p:ext uri="{BB962C8B-B14F-4D97-AF65-F5344CB8AC3E}">
        <p14:creationId xmlns:p14="http://schemas.microsoft.com/office/powerpoint/2010/main" val="27332626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E7CEC1-C632-475E-B3E2-CD006D0C3E0E}"/>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F89F3183-3C34-41DC-A060-365AB2A3D4B2}"/>
              </a:ext>
            </a:extLst>
          </p:cNvPr>
          <p:cNvSpPr>
            <a:spLocks noGrp="1"/>
          </p:cNvSpPr>
          <p:nvPr>
            <p:ph idx="1"/>
          </p:nvPr>
        </p:nvSpPr>
        <p:spPr/>
        <p:txBody>
          <a:bodyPr/>
          <a:lstStyle>
            <a:lvl1pPr>
              <a:defRPr sz="3200">
                <a:latin typeface="Arial" panose="020B0604020202020204" pitchFamily="34" charset="0"/>
                <a:cs typeface="Arial" panose="020B0604020202020204" pitchFamily="34" charset="0"/>
              </a:defRPr>
            </a:lvl1pPr>
            <a:lvl2pPr>
              <a:defRPr sz="3000">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p:txBody>
      </p:sp>
      <p:sp>
        <p:nvSpPr>
          <p:cNvPr id="4" name="Date Placeholder 3">
            <a:extLst>
              <a:ext uri="{FF2B5EF4-FFF2-40B4-BE49-F238E27FC236}">
                <a16:creationId xmlns:a16="http://schemas.microsoft.com/office/drawing/2014/main" id="{E313BB7B-B00A-48A3-B8E4-D58924498866}"/>
              </a:ext>
            </a:extLst>
          </p:cNvPr>
          <p:cNvSpPr>
            <a:spLocks noGrp="1"/>
          </p:cNvSpPr>
          <p:nvPr>
            <p:ph type="dt" sz="half" idx="10"/>
          </p:nvPr>
        </p:nvSpPr>
        <p:spPr/>
        <p:txBody>
          <a:bodyPr/>
          <a:lstStyle/>
          <a:p>
            <a:fld id="{EB2972D4-DBD5-4F62-B240-956F81F69246}" type="datetimeFigureOut">
              <a:rPr lang="en-GB" smtClean="0"/>
              <a:t>01/07/2025</a:t>
            </a:fld>
            <a:endParaRPr lang="en-GB"/>
          </a:p>
        </p:txBody>
      </p:sp>
      <p:sp>
        <p:nvSpPr>
          <p:cNvPr id="5" name="Footer Placeholder 4">
            <a:extLst>
              <a:ext uri="{FF2B5EF4-FFF2-40B4-BE49-F238E27FC236}">
                <a16:creationId xmlns:a16="http://schemas.microsoft.com/office/drawing/2014/main" id="{DC9E5BA0-FECF-4975-B686-180A72631A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2A461A7-C198-4F95-BE9A-17B564D6C8E2}"/>
              </a:ext>
            </a:extLst>
          </p:cNvPr>
          <p:cNvSpPr>
            <a:spLocks noGrp="1"/>
          </p:cNvSpPr>
          <p:nvPr>
            <p:ph type="sldNum" sz="quarter" idx="12"/>
          </p:nvPr>
        </p:nvSpPr>
        <p:spPr/>
        <p:txBody>
          <a:bodyPr/>
          <a:lstStyle/>
          <a:p>
            <a:fld id="{8C1F32F5-D7CA-4626-B9E3-1CD9D6A60A11}" type="slidenum">
              <a:rPr lang="en-GB" smtClean="0"/>
              <a:t>‹#›</a:t>
            </a:fld>
            <a:endParaRPr lang="en-GB"/>
          </a:p>
        </p:txBody>
      </p:sp>
    </p:spTree>
    <p:extLst>
      <p:ext uri="{BB962C8B-B14F-4D97-AF65-F5344CB8AC3E}">
        <p14:creationId xmlns:p14="http://schemas.microsoft.com/office/powerpoint/2010/main" val="1837508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BC234-D59B-41EA-B4FF-0A476DB73FB1}"/>
              </a:ext>
            </a:extLst>
          </p:cNvPr>
          <p:cNvSpPr>
            <a:spLocks noGrp="1"/>
          </p:cNvSpPr>
          <p:nvPr>
            <p:ph type="title"/>
          </p:nvPr>
        </p:nvSpPr>
        <p:spPr>
          <a:xfrm>
            <a:off x="831850" y="1709738"/>
            <a:ext cx="10515600" cy="2852737"/>
          </a:xfrm>
        </p:spPr>
        <p:txBody>
          <a:bodyPr anchor="b"/>
          <a:lstStyle>
            <a:lvl1pPr>
              <a:defRPr sz="60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166DF998-F33A-43CC-9C97-64ACCBF6B8A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Edit Master text styles</a:t>
            </a:r>
          </a:p>
        </p:txBody>
      </p:sp>
      <p:sp>
        <p:nvSpPr>
          <p:cNvPr id="4" name="Date Placeholder 3">
            <a:extLst>
              <a:ext uri="{FF2B5EF4-FFF2-40B4-BE49-F238E27FC236}">
                <a16:creationId xmlns:a16="http://schemas.microsoft.com/office/drawing/2014/main" id="{F8719FF5-B0B9-4D39-BC10-57A7B7A499A5}"/>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B2972D4-DBD5-4F62-B240-956F81F69246}" type="datetimeFigureOut">
              <a:rPr lang="en-GB" smtClean="0"/>
              <a:pPr/>
              <a:t>01/07/2025</a:t>
            </a:fld>
            <a:endParaRPr lang="en-GB" dirty="0"/>
          </a:p>
        </p:txBody>
      </p:sp>
      <p:sp>
        <p:nvSpPr>
          <p:cNvPr id="5" name="Footer Placeholder 4">
            <a:extLst>
              <a:ext uri="{FF2B5EF4-FFF2-40B4-BE49-F238E27FC236}">
                <a16:creationId xmlns:a16="http://schemas.microsoft.com/office/drawing/2014/main" id="{A1C3264C-A0FD-400F-9484-9048C36DD457}"/>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6" name="Slide Number Placeholder 5">
            <a:extLst>
              <a:ext uri="{FF2B5EF4-FFF2-40B4-BE49-F238E27FC236}">
                <a16:creationId xmlns:a16="http://schemas.microsoft.com/office/drawing/2014/main" id="{A8A7F256-83AB-4BB0-B14B-9CCABE6766FB}"/>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8C1F32F5-D7CA-4626-B9E3-1CD9D6A60A11}" type="slidenum">
              <a:rPr lang="en-GB" smtClean="0"/>
              <a:pPr/>
              <a:t>‹#›</a:t>
            </a:fld>
            <a:endParaRPr lang="en-GB" dirty="0"/>
          </a:p>
        </p:txBody>
      </p:sp>
    </p:spTree>
    <p:extLst>
      <p:ext uri="{BB962C8B-B14F-4D97-AF65-F5344CB8AC3E}">
        <p14:creationId xmlns:p14="http://schemas.microsoft.com/office/powerpoint/2010/main" val="22826755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D06C6-DF4F-48DF-9AEA-918C62A06374}"/>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BB819008-EA10-44F8-8556-169AC8612B47}"/>
              </a:ext>
            </a:extLst>
          </p:cNvPr>
          <p:cNvSpPr>
            <a:spLocks noGrp="1"/>
          </p:cNvSpPr>
          <p:nvPr>
            <p:ph sz="half" idx="1"/>
          </p:nvPr>
        </p:nvSpPr>
        <p:spPr>
          <a:xfrm>
            <a:off x="838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a16="http://schemas.microsoft.com/office/drawing/2014/main" id="{6EC2DBF4-4406-4F82-97AB-A7B1BCD0AD36}"/>
              </a:ext>
            </a:extLst>
          </p:cNvPr>
          <p:cNvSpPr>
            <a:spLocks noGrp="1"/>
          </p:cNvSpPr>
          <p:nvPr>
            <p:ph sz="half" idx="2"/>
          </p:nvPr>
        </p:nvSpPr>
        <p:spPr>
          <a:xfrm>
            <a:off x="6172200" y="1825625"/>
            <a:ext cx="5181600" cy="435133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Date Placeholder 4">
            <a:extLst>
              <a:ext uri="{FF2B5EF4-FFF2-40B4-BE49-F238E27FC236}">
                <a16:creationId xmlns:a16="http://schemas.microsoft.com/office/drawing/2014/main" id="{71E9B5E0-372C-4659-A14C-F7175BBF4CEA}"/>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B2972D4-DBD5-4F62-B240-956F81F69246}" type="datetimeFigureOut">
              <a:rPr lang="en-GB" smtClean="0"/>
              <a:pPr/>
              <a:t>01/07/2025</a:t>
            </a:fld>
            <a:endParaRPr lang="en-GB" dirty="0"/>
          </a:p>
        </p:txBody>
      </p:sp>
      <p:sp>
        <p:nvSpPr>
          <p:cNvPr id="6" name="Footer Placeholder 5">
            <a:extLst>
              <a:ext uri="{FF2B5EF4-FFF2-40B4-BE49-F238E27FC236}">
                <a16:creationId xmlns:a16="http://schemas.microsoft.com/office/drawing/2014/main" id="{81E8B589-FB32-419E-BD5B-23D2572C92DF}"/>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7" name="Slide Number Placeholder 6">
            <a:extLst>
              <a:ext uri="{FF2B5EF4-FFF2-40B4-BE49-F238E27FC236}">
                <a16:creationId xmlns:a16="http://schemas.microsoft.com/office/drawing/2014/main" id="{48779C5C-CD57-43DC-8E13-D6B6981AE739}"/>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8C1F32F5-D7CA-4626-B9E3-1CD9D6A60A11}" type="slidenum">
              <a:rPr lang="en-GB" smtClean="0"/>
              <a:pPr/>
              <a:t>‹#›</a:t>
            </a:fld>
            <a:endParaRPr lang="en-GB" dirty="0"/>
          </a:p>
        </p:txBody>
      </p:sp>
    </p:spTree>
    <p:extLst>
      <p:ext uri="{BB962C8B-B14F-4D97-AF65-F5344CB8AC3E}">
        <p14:creationId xmlns:p14="http://schemas.microsoft.com/office/powerpoint/2010/main" val="3910946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13259F-A2B7-4E52-993D-BDDC9048C2EE}"/>
              </a:ext>
            </a:extLst>
          </p:cNvPr>
          <p:cNvSpPr>
            <a:spLocks noGrp="1"/>
          </p:cNvSpPr>
          <p:nvPr>
            <p:ph type="title"/>
          </p:nvPr>
        </p:nvSpPr>
        <p:spPr>
          <a:xfrm>
            <a:off x="839788" y="365125"/>
            <a:ext cx="10515600" cy="1325563"/>
          </a:xfrm>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08E385EF-E0D8-46A8-8220-BB8F10C937A6}"/>
              </a:ext>
            </a:extLst>
          </p:cNvPr>
          <p:cNvSpPr>
            <a:spLocks noGrp="1"/>
          </p:cNvSpPr>
          <p:nvPr>
            <p:ph type="body" idx="1"/>
          </p:nvPr>
        </p:nvSpPr>
        <p:spPr>
          <a:xfrm>
            <a:off x="839788" y="1681163"/>
            <a:ext cx="5157787"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4" name="Content Placeholder 3">
            <a:extLst>
              <a:ext uri="{FF2B5EF4-FFF2-40B4-BE49-F238E27FC236}">
                <a16:creationId xmlns:a16="http://schemas.microsoft.com/office/drawing/2014/main" id="{C11D2545-C3FE-46F3-9323-B4075B543FD0}"/>
              </a:ext>
            </a:extLst>
          </p:cNvPr>
          <p:cNvSpPr>
            <a:spLocks noGrp="1"/>
          </p:cNvSpPr>
          <p:nvPr>
            <p:ph sz="half" idx="2"/>
          </p:nvPr>
        </p:nvSpPr>
        <p:spPr>
          <a:xfrm>
            <a:off x="839788" y="2505075"/>
            <a:ext cx="5157787"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111BDB10-3EAD-42AD-90F6-818C67D42578}"/>
              </a:ext>
            </a:extLst>
          </p:cNvPr>
          <p:cNvSpPr>
            <a:spLocks noGrp="1"/>
          </p:cNvSpPr>
          <p:nvPr>
            <p:ph type="body" sz="quarter" idx="3"/>
          </p:nvPr>
        </p:nvSpPr>
        <p:spPr>
          <a:xfrm>
            <a:off x="6172200" y="1681163"/>
            <a:ext cx="5183188" cy="82391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Edit Master text styles</a:t>
            </a:r>
          </a:p>
        </p:txBody>
      </p:sp>
      <p:sp>
        <p:nvSpPr>
          <p:cNvPr id="6" name="Content Placeholder 5">
            <a:extLst>
              <a:ext uri="{FF2B5EF4-FFF2-40B4-BE49-F238E27FC236}">
                <a16:creationId xmlns:a16="http://schemas.microsoft.com/office/drawing/2014/main" id="{30C7D681-B5E5-4A61-8B91-C5A64A6054D9}"/>
              </a:ext>
            </a:extLst>
          </p:cNvPr>
          <p:cNvSpPr>
            <a:spLocks noGrp="1"/>
          </p:cNvSpPr>
          <p:nvPr>
            <p:ph sz="quarter" idx="4"/>
          </p:nvPr>
        </p:nvSpPr>
        <p:spPr>
          <a:xfrm>
            <a:off x="6172200" y="2505075"/>
            <a:ext cx="5183188" cy="3684588"/>
          </a:xfr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Date Placeholder 6">
            <a:extLst>
              <a:ext uri="{FF2B5EF4-FFF2-40B4-BE49-F238E27FC236}">
                <a16:creationId xmlns:a16="http://schemas.microsoft.com/office/drawing/2014/main" id="{E3F429F9-3E2C-4F67-9FFD-3046AE81323C}"/>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B2972D4-DBD5-4F62-B240-956F81F69246}" type="datetimeFigureOut">
              <a:rPr lang="en-GB" smtClean="0"/>
              <a:pPr/>
              <a:t>01/07/2025</a:t>
            </a:fld>
            <a:endParaRPr lang="en-GB" dirty="0"/>
          </a:p>
        </p:txBody>
      </p:sp>
      <p:sp>
        <p:nvSpPr>
          <p:cNvPr id="8" name="Footer Placeholder 7">
            <a:extLst>
              <a:ext uri="{FF2B5EF4-FFF2-40B4-BE49-F238E27FC236}">
                <a16:creationId xmlns:a16="http://schemas.microsoft.com/office/drawing/2014/main" id="{8FF01FBB-64DE-4FD8-B321-04E84B069BB8}"/>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9" name="Slide Number Placeholder 8">
            <a:extLst>
              <a:ext uri="{FF2B5EF4-FFF2-40B4-BE49-F238E27FC236}">
                <a16:creationId xmlns:a16="http://schemas.microsoft.com/office/drawing/2014/main" id="{2C9977AC-06BB-4F5B-AD97-3B5FEFC1E0F0}"/>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8C1F32F5-D7CA-4626-B9E3-1CD9D6A60A11}" type="slidenum">
              <a:rPr lang="en-GB" smtClean="0"/>
              <a:pPr/>
              <a:t>‹#›</a:t>
            </a:fld>
            <a:endParaRPr lang="en-GB" dirty="0"/>
          </a:p>
        </p:txBody>
      </p:sp>
    </p:spTree>
    <p:extLst>
      <p:ext uri="{BB962C8B-B14F-4D97-AF65-F5344CB8AC3E}">
        <p14:creationId xmlns:p14="http://schemas.microsoft.com/office/powerpoint/2010/main" val="2001066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03FBE7-CEE4-4741-9691-0320167A739A}"/>
              </a:ext>
            </a:extLst>
          </p:cNvPr>
          <p:cNvSpPr>
            <a:spLocks noGrp="1"/>
          </p:cNvSpPr>
          <p:nvPr>
            <p:ph type="title"/>
          </p:nvPr>
        </p:nvSpPr>
        <p:spPr/>
        <p:txBody>
          <a:bodyPr/>
          <a:lstStyle>
            <a:lvl1pPr>
              <a:defRPr>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Date Placeholder 2">
            <a:extLst>
              <a:ext uri="{FF2B5EF4-FFF2-40B4-BE49-F238E27FC236}">
                <a16:creationId xmlns:a16="http://schemas.microsoft.com/office/drawing/2014/main" id="{B0EEC463-8846-4A4F-B46B-A12BB3A2D73B}"/>
              </a:ext>
            </a:extLst>
          </p:cNvPr>
          <p:cNvSpPr>
            <a:spLocks noGrp="1"/>
          </p:cNvSpPr>
          <p:nvPr>
            <p:ph type="dt" sz="half" idx="10"/>
          </p:nvPr>
        </p:nvSpPr>
        <p:spPr/>
        <p:txBody>
          <a:bodyPr/>
          <a:lstStyle/>
          <a:p>
            <a:fld id="{EB2972D4-DBD5-4F62-B240-956F81F69246}" type="datetimeFigureOut">
              <a:rPr lang="en-GB" smtClean="0"/>
              <a:t>01/07/2025</a:t>
            </a:fld>
            <a:endParaRPr lang="en-GB"/>
          </a:p>
        </p:txBody>
      </p:sp>
      <p:sp>
        <p:nvSpPr>
          <p:cNvPr id="4" name="Footer Placeholder 3">
            <a:extLst>
              <a:ext uri="{FF2B5EF4-FFF2-40B4-BE49-F238E27FC236}">
                <a16:creationId xmlns:a16="http://schemas.microsoft.com/office/drawing/2014/main" id="{2241A1B7-9E07-48E2-8D6F-FEE2ED4DCA80}"/>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55EA0F3-84B9-4E0F-BE67-47F8F65255EA}"/>
              </a:ext>
            </a:extLst>
          </p:cNvPr>
          <p:cNvSpPr>
            <a:spLocks noGrp="1"/>
          </p:cNvSpPr>
          <p:nvPr>
            <p:ph type="sldNum" sz="quarter" idx="12"/>
          </p:nvPr>
        </p:nvSpPr>
        <p:spPr/>
        <p:txBody>
          <a:bodyPr/>
          <a:lstStyle/>
          <a:p>
            <a:fld id="{8C1F32F5-D7CA-4626-B9E3-1CD9D6A60A11}" type="slidenum">
              <a:rPr lang="en-GB" smtClean="0"/>
              <a:t>‹#›</a:t>
            </a:fld>
            <a:endParaRPr lang="en-GB"/>
          </a:p>
        </p:txBody>
      </p:sp>
    </p:spTree>
    <p:extLst>
      <p:ext uri="{BB962C8B-B14F-4D97-AF65-F5344CB8AC3E}">
        <p14:creationId xmlns:p14="http://schemas.microsoft.com/office/powerpoint/2010/main" val="532746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97A11B6-CC84-49A9-9A04-B037EDF7F9A2}"/>
              </a:ext>
            </a:extLst>
          </p:cNvPr>
          <p:cNvSpPr>
            <a:spLocks noGrp="1"/>
          </p:cNvSpPr>
          <p:nvPr>
            <p:ph type="dt" sz="half" idx="10"/>
          </p:nvPr>
        </p:nvSpPr>
        <p:spPr>
          <a:xfrm>
            <a:off x="621891" y="6356349"/>
            <a:ext cx="2743200" cy="365125"/>
          </a:xfrm>
        </p:spPr>
        <p:txBody>
          <a:bodyPr/>
          <a:lstStyle/>
          <a:p>
            <a:fld id="{EB2972D4-DBD5-4F62-B240-956F81F69246}" type="datetimeFigureOut">
              <a:rPr lang="en-GB" smtClean="0"/>
              <a:t>01/07/2025</a:t>
            </a:fld>
            <a:endParaRPr lang="en-GB" dirty="0"/>
          </a:p>
        </p:txBody>
      </p:sp>
      <p:sp>
        <p:nvSpPr>
          <p:cNvPr id="3" name="Footer Placeholder 2">
            <a:extLst>
              <a:ext uri="{FF2B5EF4-FFF2-40B4-BE49-F238E27FC236}">
                <a16:creationId xmlns:a16="http://schemas.microsoft.com/office/drawing/2014/main" id="{9D4E6036-7207-4A81-85FE-7E03115D987F}"/>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4" name="Slide Number Placeholder 3">
            <a:extLst>
              <a:ext uri="{FF2B5EF4-FFF2-40B4-BE49-F238E27FC236}">
                <a16:creationId xmlns:a16="http://schemas.microsoft.com/office/drawing/2014/main" id="{7BD926CB-E33A-45CE-A78C-005B2286C4E0}"/>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8C1F32F5-D7CA-4626-B9E3-1CD9D6A60A11}" type="slidenum">
              <a:rPr lang="en-GB" smtClean="0"/>
              <a:pPr/>
              <a:t>‹#›</a:t>
            </a:fld>
            <a:endParaRPr lang="en-GB" dirty="0"/>
          </a:p>
        </p:txBody>
      </p:sp>
    </p:spTree>
    <p:extLst>
      <p:ext uri="{BB962C8B-B14F-4D97-AF65-F5344CB8AC3E}">
        <p14:creationId xmlns:p14="http://schemas.microsoft.com/office/powerpoint/2010/main" val="32574361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E06025-91DF-41A0-A812-2D7D70EBD0F5}"/>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Content Placeholder 2">
            <a:extLst>
              <a:ext uri="{FF2B5EF4-FFF2-40B4-BE49-F238E27FC236}">
                <a16:creationId xmlns:a16="http://schemas.microsoft.com/office/drawing/2014/main" id="{F40610E0-0119-4073-A252-D68E31703CF2}"/>
              </a:ext>
            </a:extLst>
          </p:cNvPr>
          <p:cNvSpPr>
            <a:spLocks noGrp="1"/>
          </p:cNvSpPr>
          <p:nvPr>
            <p:ph idx="1"/>
          </p:nvPr>
        </p:nvSpPr>
        <p:spPr>
          <a:xfrm>
            <a:off x="5183188" y="987425"/>
            <a:ext cx="6172200" cy="4873625"/>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Text Placeholder 3">
            <a:extLst>
              <a:ext uri="{FF2B5EF4-FFF2-40B4-BE49-F238E27FC236}">
                <a16:creationId xmlns:a16="http://schemas.microsoft.com/office/drawing/2014/main" id="{9348B2C6-CA06-482C-9123-0462809C6D68}"/>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0F22C928-4F9C-44A3-8392-2061855B7202}"/>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B2972D4-DBD5-4F62-B240-956F81F69246}" type="datetimeFigureOut">
              <a:rPr lang="en-GB" smtClean="0"/>
              <a:pPr/>
              <a:t>01/07/2025</a:t>
            </a:fld>
            <a:endParaRPr lang="en-GB" dirty="0"/>
          </a:p>
        </p:txBody>
      </p:sp>
      <p:sp>
        <p:nvSpPr>
          <p:cNvPr id="6" name="Footer Placeholder 5">
            <a:extLst>
              <a:ext uri="{FF2B5EF4-FFF2-40B4-BE49-F238E27FC236}">
                <a16:creationId xmlns:a16="http://schemas.microsoft.com/office/drawing/2014/main" id="{7777B608-376A-4B9C-A4AE-92F9E9C8505B}"/>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7" name="Slide Number Placeholder 6">
            <a:extLst>
              <a:ext uri="{FF2B5EF4-FFF2-40B4-BE49-F238E27FC236}">
                <a16:creationId xmlns:a16="http://schemas.microsoft.com/office/drawing/2014/main" id="{5C616096-285D-4BF3-9559-7672D6862279}"/>
              </a:ext>
            </a:extLst>
          </p:cNvPr>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8C1F32F5-D7CA-4626-B9E3-1CD9D6A60A11}" type="slidenum">
              <a:rPr lang="en-GB" smtClean="0"/>
              <a:pPr/>
              <a:t>‹#›</a:t>
            </a:fld>
            <a:endParaRPr lang="en-GB" dirty="0"/>
          </a:p>
        </p:txBody>
      </p:sp>
    </p:spTree>
    <p:extLst>
      <p:ext uri="{BB962C8B-B14F-4D97-AF65-F5344CB8AC3E}">
        <p14:creationId xmlns:p14="http://schemas.microsoft.com/office/powerpoint/2010/main" val="937479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E5A48-F4F3-44C5-A3E1-BD9053EABC2F}"/>
              </a:ext>
            </a:extLst>
          </p:cNvPr>
          <p:cNvSpPr>
            <a:spLocks noGrp="1"/>
          </p:cNvSpPr>
          <p:nvPr>
            <p:ph type="title"/>
          </p:nvPr>
        </p:nvSpPr>
        <p:spPr>
          <a:xfrm>
            <a:off x="839788" y="457200"/>
            <a:ext cx="3932237" cy="1600200"/>
          </a:xfrm>
        </p:spPr>
        <p:txBody>
          <a:bodyPr anchor="b"/>
          <a:lstStyle>
            <a:lvl1pPr>
              <a:defRPr sz="3200">
                <a:latin typeface="Arial" panose="020B0604020202020204" pitchFamily="34" charset="0"/>
                <a:cs typeface="Arial" panose="020B0604020202020204" pitchFamily="34" charset="0"/>
              </a:defRPr>
            </a:lvl1pPr>
          </a:lstStyle>
          <a:p>
            <a:r>
              <a:rPr lang="en-US" dirty="0"/>
              <a:t>Click to edit Master title style</a:t>
            </a:r>
            <a:endParaRPr lang="en-GB" dirty="0"/>
          </a:p>
        </p:txBody>
      </p:sp>
      <p:sp>
        <p:nvSpPr>
          <p:cNvPr id="3" name="Picture Placeholder 2">
            <a:extLst>
              <a:ext uri="{FF2B5EF4-FFF2-40B4-BE49-F238E27FC236}">
                <a16:creationId xmlns:a16="http://schemas.microsoft.com/office/drawing/2014/main" id="{C54DFD00-5391-454C-89DA-DE2E0603E2BB}"/>
              </a:ext>
            </a:extLst>
          </p:cNvPr>
          <p:cNvSpPr>
            <a:spLocks noGrp="1"/>
          </p:cNvSpPr>
          <p:nvPr>
            <p:ph type="pic" idx="1"/>
          </p:nvPr>
        </p:nvSpPr>
        <p:spPr>
          <a:xfrm>
            <a:off x="5183188" y="987425"/>
            <a:ext cx="6172200" cy="4873625"/>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EF4420AD-EB27-4219-AC7E-AA0ACA09D7D9}"/>
              </a:ext>
            </a:extLst>
          </p:cNvPr>
          <p:cNvSpPr>
            <a:spLocks noGrp="1"/>
          </p:cNvSpPr>
          <p:nvPr>
            <p:ph type="body" sz="half" idx="2"/>
          </p:nvPr>
        </p:nvSpPr>
        <p:spPr>
          <a:xfrm>
            <a:off x="839788" y="2057400"/>
            <a:ext cx="3932237" cy="3811588"/>
          </a:xfrm>
        </p:spPr>
        <p:txBody>
          <a:bodyPr/>
          <a:lstStyle>
            <a:lvl1pPr marL="0" indent="0">
              <a:buNone/>
              <a:defRPr sz="1600">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5" name="Date Placeholder 4">
            <a:extLst>
              <a:ext uri="{FF2B5EF4-FFF2-40B4-BE49-F238E27FC236}">
                <a16:creationId xmlns:a16="http://schemas.microsoft.com/office/drawing/2014/main" id="{D4314DB5-A8B3-454D-A98B-269FCE4E7352}"/>
              </a:ext>
            </a:extLst>
          </p:cNvPr>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EB2972D4-DBD5-4F62-B240-956F81F69246}" type="datetimeFigureOut">
              <a:rPr lang="en-GB" smtClean="0"/>
              <a:pPr/>
              <a:t>01/07/2025</a:t>
            </a:fld>
            <a:endParaRPr lang="en-GB" dirty="0"/>
          </a:p>
        </p:txBody>
      </p:sp>
      <p:sp>
        <p:nvSpPr>
          <p:cNvPr id="6" name="Footer Placeholder 5">
            <a:extLst>
              <a:ext uri="{FF2B5EF4-FFF2-40B4-BE49-F238E27FC236}">
                <a16:creationId xmlns:a16="http://schemas.microsoft.com/office/drawing/2014/main" id="{6E124248-26FF-4EE9-A35D-B0E7D7E6F6B1}"/>
              </a:ext>
            </a:extLst>
          </p:cNvPr>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en-GB" dirty="0"/>
          </a:p>
        </p:txBody>
      </p:sp>
      <p:sp>
        <p:nvSpPr>
          <p:cNvPr id="7" name="Slide Number Placeholder 6">
            <a:extLst>
              <a:ext uri="{FF2B5EF4-FFF2-40B4-BE49-F238E27FC236}">
                <a16:creationId xmlns:a16="http://schemas.microsoft.com/office/drawing/2014/main" id="{9BBE98D6-ECF1-4669-9D99-35AC1A8AF567}"/>
              </a:ext>
            </a:extLst>
          </p:cNvPr>
          <p:cNvSpPr>
            <a:spLocks noGrp="1"/>
          </p:cNvSpPr>
          <p:nvPr>
            <p:ph type="sldNum" sz="quarter" idx="12"/>
          </p:nvPr>
        </p:nvSpPr>
        <p:spPr>
          <a:xfrm>
            <a:off x="8610600" y="6356350"/>
            <a:ext cx="2743200" cy="365125"/>
          </a:xfrm>
        </p:spPr>
        <p:txBody>
          <a:bodyPr/>
          <a:lstStyle>
            <a:lvl1pPr>
              <a:defRPr>
                <a:latin typeface="Arial" panose="020B0604020202020204" pitchFamily="34" charset="0"/>
                <a:cs typeface="Arial" panose="020B0604020202020204" pitchFamily="34" charset="0"/>
              </a:defRPr>
            </a:lvl1pPr>
          </a:lstStyle>
          <a:p>
            <a:fld id="{8C1F32F5-D7CA-4626-B9E3-1CD9D6A60A11}" type="slidenum">
              <a:rPr lang="en-GB" smtClean="0"/>
              <a:pPr/>
              <a:t>‹#›</a:t>
            </a:fld>
            <a:endParaRPr lang="en-GB" dirty="0"/>
          </a:p>
        </p:txBody>
      </p:sp>
    </p:spTree>
    <p:extLst>
      <p:ext uri="{BB962C8B-B14F-4D97-AF65-F5344CB8AC3E}">
        <p14:creationId xmlns:p14="http://schemas.microsoft.com/office/powerpoint/2010/main" val="706222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356492-DE94-4EDC-9C4B-C14DC553D0F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a:extLst>
              <a:ext uri="{FF2B5EF4-FFF2-40B4-BE49-F238E27FC236}">
                <a16:creationId xmlns:a16="http://schemas.microsoft.com/office/drawing/2014/main" id="{B50F1754-F858-4D12-9402-BBE24B432D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Date Placeholder 3">
            <a:extLst>
              <a:ext uri="{FF2B5EF4-FFF2-40B4-BE49-F238E27FC236}">
                <a16:creationId xmlns:a16="http://schemas.microsoft.com/office/drawing/2014/main" id="{5D592C75-BDE4-42E4-8D46-1692D6F86A0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2972D4-DBD5-4F62-B240-956F81F69246}" type="datetimeFigureOut">
              <a:rPr lang="en-GB" smtClean="0"/>
              <a:t>01/07/2025</a:t>
            </a:fld>
            <a:endParaRPr lang="en-GB"/>
          </a:p>
        </p:txBody>
      </p:sp>
      <p:sp>
        <p:nvSpPr>
          <p:cNvPr id="5" name="Footer Placeholder 4">
            <a:extLst>
              <a:ext uri="{FF2B5EF4-FFF2-40B4-BE49-F238E27FC236}">
                <a16:creationId xmlns:a16="http://schemas.microsoft.com/office/drawing/2014/main" id="{26A7AA98-8450-4665-AD8D-2D9E92C331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21E52286-858A-47B2-96C6-5B274DA5210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1F32F5-D7CA-4626-B9E3-1CD9D6A60A11}" type="slidenum">
              <a:rPr lang="en-GB" smtClean="0"/>
              <a:t>‹#›</a:t>
            </a:fld>
            <a:endParaRPr lang="en-GB"/>
          </a:p>
        </p:txBody>
      </p:sp>
    </p:spTree>
    <p:extLst>
      <p:ext uri="{BB962C8B-B14F-4D97-AF65-F5344CB8AC3E}">
        <p14:creationId xmlns:p14="http://schemas.microsoft.com/office/powerpoint/2010/main" val="22053740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gov.uk/government/collections/public-switch-telephone-network-pstn" TargetMode="External"/><Relationship Id="rId2" Type="http://schemas.openxmlformats.org/officeDocument/2006/relationships/hyperlink" Target="https://form.education.gov.uk/service/Contact_the_Department_for_Education" TargetMode="External"/><Relationship Id="rId1" Type="http://schemas.openxmlformats.org/officeDocument/2006/relationships/slideLayout" Target="../slideLayouts/slideLayout2.xml"/><Relationship Id="rId5" Type="http://schemas.openxmlformats.org/officeDocument/2006/relationships/hyperlink" Target="mailto:dawn.wheeler@oxfordshire.gov.uk" TargetMode="External"/><Relationship Id="rId4" Type="http://schemas.openxmlformats.org/officeDocument/2006/relationships/hyperlink" Target="https://www.local.gov.uk/our-support/cyber-digital-and-technology/digital-switchover/external-resource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DE05F911-2568-45ED-A582-F6130733445C}"/>
              </a:ext>
            </a:extLst>
          </p:cNvPr>
          <p:cNvSpPr txBox="1">
            <a:spLocks/>
          </p:cNvSpPr>
          <p:nvPr/>
        </p:nvSpPr>
        <p:spPr>
          <a:xfrm>
            <a:off x="1981200" y="2235187"/>
            <a:ext cx="8229600" cy="259658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4400" dirty="0">
                <a:latin typeface="Arial" panose="020B0604020202020204" pitchFamily="34" charset="0"/>
                <a:cs typeface="Arial" panose="020B0604020202020204" pitchFamily="34" charset="0"/>
              </a:rPr>
              <a:t>Oxfordshire Schools Forum</a:t>
            </a:r>
          </a:p>
          <a:p>
            <a:r>
              <a:rPr lang="en-US" sz="4400" dirty="0">
                <a:latin typeface="Arial" panose="020B0604020202020204" pitchFamily="34" charset="0"/>
                <a:cs typeface="Arial" panose="020B0604020202020204" pitchFamily="34" charset="0"/>
              </a:rPr>
              <a:t>PSTN Withdrawal</a:t>
            </a:r>
          </a:p>
          <a:p>
            <a:endParaRPr lang="en-US" sz="44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Dawn Wheeler – Principal Project Manager</a:t>
            </a:r>
          </a:p>
          <a:p>
            <a:endParaRPr lang="en-US" sz="1600" dirty="0">
              <a:latin typeface="Arial" panose="020B0604020202020204" pitchFamily="34" charset="0"/>
              <a:cs typeface="Arial" panose="020B0604020202020204" pitchFamily="34" charset="0"/>
            </a:endParaRPr>
          </a:p>
          <a:p>
            <a:r>
              <a:rPr lang="en-US" sz="1600" dirty="0">
                <a:latin typeface="Arial" panose="020B0604020202020204" pitchFamily="34" charset="0"/>
                <a:cs typeface="Arial" panose="020B0604020202020204" pitchFamily="34" charset="0"/>
              </a:rPr>
              <a:t>1</a:t>
            </a:r>
            <a:r>
              <a:rPr lang="en-US" sz="1600" baseline="30000" dirty="0">
                <a:latin typeface="Arial" panose="020B0604020202020204" pitchFamily="34" charset="0"/>
                <a:cs typeface="Arial" panose="020B0604020202020204" pitchFamily="34" charset="0"/>
              </a:rPr>
              <a:t>st</a:t>
            </a:r>
            <a:r>
              <a:rPr lang="en-US" sz="1600" dirty="0">
                <a:latin typeface="Arial" panose="020B0604020202020204" pitchFamily="34" charset="0"/>
                <a:cs typeface="Arial" panose="020B0604020202020204" pitchFamily="34" charset="0"/>
              </a:rPr>
              <a:t> July 2025</a:t>
            </a:r>
          </a:p>
        </p:txBody>
      </p:sp>
    </p:spTree>
    <p:extLst>
      <p:ext uri="{BB962C8B-B14F-4D97-AF65-F5344CB8AC3E}">
        <p14:creationId xmlns:p14="http://schemas.microsoft.com/office/powerpoint/2010/main" val="28701494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71C15D-B530-4B30-B04A-59929AF77250}"/>
              </a:ext>
            </a:extLst>
          </p:cNvPr>
          <p:cNvSpPr>
            <a:spLocks noGrp="1"/>
          </p:cNvSpPr>
          <p:nvPr>
            <p:ph type="title"/>
          </p:nvPr>
        </p:nvSpPr>
        <p:spPr>
          <a:xfrm>
            <a:off x="838200" y="365126"/>
            <a:ext cx="10515600" cy="694748"/>
          </a:xfrm>
        </p:spPr>
        <p:txBody>
          <a:bodyPr>
            <a:normAutofit fontScale="90000"/>
          </a:bodyPr>
          <a:lstStyle/>
          <a:p>
            <a:r>
              <a:rPr lang="en-GB" dirty="0"/>
              <a:t>PSTN Withdrawal</a:t>
            </a:r>
          </a:p>
        </p:txBody>
      </p:sp>
      <p:sp>
        <p:nvSpPr>
          <p:cNvPr id="3" name="Content Placeholder 2">
            <a:extLst>
              <a:ext uri="{FF2B5EF4-FFF2-40B4-BE49-F238E27FC236}">
                <a16:creationId xmlns:a16="http://schemas.microsoft.com/office/drawing/2014/main" id="{BC85EFEC-8619-47EA-B83E-4B1AE7823216}"/>
              </a:ext>
            </a:extLst>
          </p:cNvPr>
          <p:cNvSpPr>
            <a:spLocks noGrp="1"/>
          </p:cNvSpPr>
          <p:nvPr>
            <p:ph idx="1"/>
          </p:nvPr>
        </p:nvSpPr>
        <p:spPr>
          <a:xfrm>
            <a:off x="838200" y="1278082"/>
            <a:ext cx="10515600" cy="4898881"/>
          </a:xfrm>
        </p:spPr>
        <p:txBody>
          <a:bodyPr>
            <a:normAutofit/>
          </a:bodyPr>
          <a:lstStyle/>
          <a:p>
            <a:r>
              <a:rPr lang="en-GB" dirty="0"/>
              <a:t>What does it mean?</a:t>
            </a:r>
          </a:p>
          <a:p>
            <a:pPr marL="0" indent="0">
              <a:buNone/>
            </a:pPr>
            <a:r>
              <a:rPr lang="en-GB" dirty="0"/>
              <a:t>	Openreach have given notice to Communication 	Providers that they are decommissioning the old 	copper infrastructure serving analogue telephones 	lines.</a:t>
            </a:r>
          </a:p>
          <a:p>
            <a:pPr marL="0" indent="0">
              <a:buNone/>
            </a:pPr>
            <a:r>
              <a:rPr lang="en-GB" dirty="0"/>
              <a:t>	There are 690 Communication Providers and each 	will have its own migration plan. </a:t>
            </a:r>
          </a:p>
          <a:p>
            <a:pPr marL="0" indent="0">
              <a:buNone/>
            </a:pPr>
            <a:r>
              <a:rPr lang="en-GB" dirty="0"/>
              <a:t>	Generally, the deadline for Business customers is 	31</a:t>
            </a:r>
            <a:r>
              <a:rPr lang="en-GB" baseline="30000" dirty="0"/>
              <a:t>st</a:t>
            </a:r>
            <a:r>
              <a:rPr lang="en-GB" dirty="0"/>
              <a:t> December 2025.  For home users, this is 31</a:t>
            </a:r>
            <a:r>
              <a:rPr lang="en-GB" baseline="30000" dirty="0"/>
              <a:t>st</a:t>
            </a:r>
            <a:r>
              <a:rPr lang="en-GB" dirty="0"/>
              <a:t> 	January 2027.</a:t>
            </a:r>
          </a:p>
          <a:p>
            <a:endParaRPr lang="en-GB" dirty="0"/>
          </a:p>
        </p:txBody>
      </p:sp>
    </p:spTree>
    <p:extLst>
      <p:ext uri="{BB962C8B-B14F-4D97-AF65-F5344CB8AC3E}">
        <p14:creationId xmlns:p14="http://schemas.microsoft.com/office/powerpoint/2010/main" val="2650526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1000"/>
                                        <p:tgtEl>
                                          <p:spTgt spid="3">
                                            <p:txEl>
                                              <p:pRg st="3" end="3"/>
                                            </p:txEl>
                                          </p:spTgt>
                                        </p:tgtEl>
                                      </p:cBhvr>
                                    </p:animEffect>
                                    <p:anim calcmode="lin" valueType="num">
                                      <p:cBhvr>
                                        <p:cTn id="22"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A953A-A9F3-7BFF-7289-2383C07D8172}"/>
              </a:ext>
            </a:extLst>
          </p:cNvPr>
          <p:cNvSpPr>
            <a:spLocks noGrp="1"/>
          </p:cNvSpPr>
          <p:nvPr>
            <p:ph type="title"/>
          </p:nvPr>
        </p:nvSpPr>
        <p:spPr>
          <a:xfrm>
            <a:off x="838200" y="-72736"/>
            <a:ext cx="10515600" cy="1475510"/>
          </a:xfrm>
        </p:spPr>
        <p:txBody>
          <a:bodyPr/>
          <a:lstStyle/>
          <a:p>
            <a:r>
              <a:rPr lang="en-GB" dirty="0"/>
              <a:t>Services impacted</a:t>
            </a:r>
          </a:p>
        </p:txBody>
      </p:sp>
      <p:sp>
        <p:nvSpPr>
          <p:cNvPr id="3" name="Content Placeholder 2">
            <a:extLst>
              <a:ext uri="{FF2B5EF4-FFF2-40B4-BE49-F238E27FC236}">
                <a16:creationId xmlns:a16="http://schemas.microsoft.com/office/drawing/2014/main" id="{4471DA4E-5932-41D9-160C-A679890EBE9E}"/>
              </a:ext>
            </a:extLst>
          </p:cNvPr>
          <p:cNvSpPr>
            <a:spLocks noGrp="1"/>
          </p:cNvSpPr>
          <p:nvPr>
            <p:ph idx="1"/>
          </p:nvPr>
        </p:nvSpPr>
        <p:spPr>
          <a:xfrm>
            <a:off x="838200" y="1059873"/>
            <a:ext cx="10515600" cy="5433001"/>
          </a:xfrm>
        </p:spPr>
        <p:txBody>
          <a:bodyPr>
            <a:normAutofit/>
          </a:bodyPr>
          <a:lstStyle/>
          <a:p>
            <a:pPr marL="0" indent="0">
              <a:buNone/>
            </a:pPr>
            <a:r>
              <a:rPr lang="en-GB" dirty="0"/>
              <a:t>Analogue telephone lines serve many purposes using tone technologies</a:t>
            </a:r>
          </a:p>
          <a:p>
            <a:pPr lvl="1"/>
            <a:r>
              <a:rPr lang="en-GB" dirty="0"/>
              <a:t>Some Broadband circuits more than 2 years old</a:t>
            </a:r>
          </a:p>
          <a:p>
            <a:pPr lvl="1"/>
            <a:r>
              <a:rPr lang="en-GB" dirty="0"/>
              <a:t>Lift alarms</a:t>
            </a:r>
          </a:p>
          <a:p>
            <a:pPr lvl="1"/>
            <a:r>
              <a:rPr lang="en-GB" dirty="0"/>
              <a:t>Building management systems</a:t>
            </a:r>
          </a:p>
          <a:p>
            <a:pPr lvl="1"/>
            <a:r>
              <a:rPr lang="en-GB" dirty="0"/>
              <a:t>Electronic card payment systems</a:t>
            </a:r>
          </a:p>
          <a:p>
            <a:pPr lvl="1"/>
            <a:r>
              <a:rPr lang="en-GB" dirty="0"/>
              <a:t>Fire and Intruder alarms</a:t>
            </a:r>
          </a:p>
          <a:p>
            <a:pPr lvl="1"/>
            <a:r>
              <a:rPr lang="en-GB" dirty="0"/>
              <a:t>CCTV</a:t>
            </a:r>
          </a:p>
          <a:p>
            <a:pPr lvl="1"/>
            <a:r>
              <a:rPr lang="en-GB" dirty="0"/>
              <a:t>Door entry systems</a:t>
            </a:r>
          </a:p>
          <a:p>
            <a:pPr lvl="1"/>
            <a:r>
              <a:rPr lang="en-GB" dirty="0"/>
              <a:t>Line powered equipment</a:t>
            </a:r>
          </a:p>
          <a:p>
            <a:pPr lvl="1"/>
            <a:r>
              <a:rPr lang="en-GB" dirty="0"/>
              <a:t>And many more </a:t>
            </a:r>
          </a:p>
          <a:p>
            <a:endParaRPr lang="en-GB" dirty="0"/>
          </a:p>
        </p:txBody>
      </p:sp>
    </p:spTree>
    <p:extLst>
      <p:ext uri="{BB962C8B-B14F-4D97-AF65-F5344CB8AC3E}">
        <p14:creationId xmlns:p14="http://schemas.microsoft.com/office/powerpoint/2010/main" val="27429394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D21263-17B7-4080-E462-E232BBE9D0F7}"/>
              </a:ext>
            </a:extLst>
          </p:cNvPr>
          <p:cNvSpPr>
            <a:spLocks noGrp="1"/>
          </p:cNvSpPr>
          <p:nvPr>
            <p:ph type="title"/>
          </p:nvPr>
        </p:nvSpPr>
        <p:spPr>
          <a:xfrm>
            <a:off x="838200" y="365125"/>
            <a:ext cx="10515600" cy="1048039"/>
          </a:xfrm>
        </p:spPr>
        <p:txBody>
          <a:bodyPr/>
          <a:lstStyle/>
          <a:p>
            <a:r>
              <a:rPr lang="en-GB" dirty="0"/>
              <a:t>What you must do</a:t>
            </a:r>
          </a:p>
        </p:txBody>
      </p:sp>
      <p:sp>
        <p:nvSpPr>
          <p:cNvPr id="3" name="Content Placeholder 2">
            <a:extLst>
              <a:ext uri="{FF2B5EF4-FFF2-40B4-BE49-F238E27FC236}">
                <a16:creationId xmlns:a16="http://schemas.microsoft.com/office/drawing/2014/main" id="{8DEAD113-18B2-B565-04BD-6A494EDBE3E4}"/>
              </a:ext>
            </a:extLst>
          </p:cNvPr>
          <p:cNvSpPr>
            <a:spLocks noGrp="1"/>
          </p:cNvSpPr>
          <p:nvPr>
            <p:ph idx="1"/>
          </p:nvPr>
        </p:nvSpPr>
        <p:spPr>
          <a:xfrm>
            <a:off x="838200" y="1413164"/>
            <a:ext cx="10515600" cy="4763799"/>
          </a:xfrm>
        </p:spPr>
        <p:txBody>
          <a:bodyPr>
            <a:normAutofit fontScale="85000" lnSpcReduction="20000"/>
          </a:bodyPr>
          <a:lstStyle/>
          <a:p>
            <a:r>
              <a:rPr lang="en-GB" dirty="0"/>
              <a:t>Check your invoices for telephone lines, alarms and broadband to identify what you are paying for.</a:t>
            </a:r>
          </a:p>
          <a:p>
            <a:endParaRPr lang="en-GB" dirty="0"/>
          </a:p>
          <a:p>
            <a:r>
              <a:rPr lang="en-GB" dirty="0"/>
              <a:t>Contact your Alarm supplier and confirm that they are using a SIM solution for broadcasting fire and intruder alarms.</a:t>
            </a:r>
          </a:p>
          <a:p>
            <a:endParaRPr lang="en-GB" dirty="0"/>
          </a:p>
          <a:p>
            <a:r>
              <a:rPr lang="en-GB" dirty="0"/>
              <a:t>Contact your Lift Maintenance team to confirm that the alarm in the lift has been upgraded.</a:t>
            </a:r>
          </a:p>
          <a:p>
            <a:endParaRPr lang="en-GB" dirty="0"/>
          </a:p>
          <a:p>
            <a:r>
              <a:rPr lang="en-GB" dirty="0"/>
              <a:t>Contact the communication provider and get them to confirm that your school’s landline/s and broadband are using Fibre to the Cabinet/Premises and that you are not paying for any analogue lines.</a:t>
            </a:r>
          </a:p>
          <a:p>
            <a:pPr marL="0" indent="0">
              <a:buNone/>
            </a:pPr>
            <a:endParaRPr lang="en-GB" dirty="0"/>
          </a:p>
        </p:txBody>
      </p:sp>
    </p:spTree>
    <p:extLst>
      <p:ext uri="{BB962C8B-B14F-4D97-AF65-F5344CB8AC3E}">
        <p14:creationId xmlns:p14="http://schemas.microsoft.com/office/powerpoint/2010/main" val="223826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230AA-06B4-D14E-3AA1-9495C1FD11D6}"/>
              </a:ext>
            </a:extLst>
          </p:cNvPr>
          <p:cNvSpPr>
            <a:spLocks noGrp="1"/>
          </p:cNvSpPr>
          <p:nvPr>
            <p:ph type="title"/>
          </p:nvPr>
        </p:nvSpPr>
        <p:spPr/>
        <p:txBody>
          <a:bodyPr/>
          <a:lstStyle/>
          <a:p>
            <a:r>
              <a:rPr lang="en-GB" dirty="0"/>
              <a:t>Department for Education</a:t>
            </a:r>
          </a:p>
        </p:txBody>
      </p:sp>
      <p:sp>
        <p:nvSpPr>
          <p:cNvPr id="3" name="Content Placeholder 2">
            <a:extLst>
              <a:ext uri="{FF2B5EF4-FFF2-40B4-BE49-F238E27FC236}">
                <a16:creationId xmlns:a16="http://schemas.microsoft.com/office/drawing/2014/main" id="{41D322E3-5F33-4ACA-B526-E09512FB5CF2}"/>
              </a:ext>
            </a:extLst>
          </p:cNvPr>
          <p:cNvSpPr>
            <a:spLocks noGrp="1"/>
          </p:cNvSpPr>
          <p:nvPr>
            <p:ph idx="1"/>
          </p:nvPr>
        </p:nvSpPr>
        <p:spPr>
          <a:xfrm>
            <a:off x="838200" y="1381991"/>
            <a:ext cx="10515600" cy="4794972"/>
          </a:xfrm>
        </p:spPr>
        <p:txBody>
          <a:bodyPr>
            <a:normAutofit/>
          </a:bodyPr>
          <a:lstStyle/>
          <a:p>
            <a:r>
              <a:rPr lang="en-GB" dirty="0"/>
              <a:t>Any questions can be posted on the link below and will get though to the right team.  </a:t>
            </a:r>
          </a:p>
          <a:p>
            <a:pPr marL="0" indent="0">
              <a:buNone/>
            </a:pPr>
            <a:r>
              <a:rPr lang="en-GB" sz="2800" u="sng" dirty="0">
                <a:solidFill>
                  <a:srgbClr val="467886"/>
                </a:solidFill>
                <a:effectLst/>
                <a:latin typeface="Arial" panose="020B0604020202020204" pitchFamily="34" charset="0"/>
                <a:ea typeface="Aptos" panose="020B0004020202020204" pitchFamily="34" charset="0"/>
                <a:hlinkClick r:id="rId2" tooltip="https://form.education.gov.uk/service/contact_the_department_for_education"/>
              </a:rPr>
              <a:t>Contact the Department for Education - Contact type - GOV.UK</a:t>
            </a:r>
            <a:endParaRPr lang="en-GB" sz="1800" u="sng" dirty="0">
              <a:solidFill>
                <a:srgbClr val="467886"/>
              </a:solidFill>
              <a:ea typeface="Aptos" panose="020B0004020202020204" pitchFamily="34" charset="0"/>
            </a:endParaRPr>
          </a:p>
          <a:p>
            <a:r>
              <a:rPr lang="en-GB" dirty="0"/>
              <a:t>The DfE is working up some resources to help schools with auditing your estate and these will be released soon. </a:t>
            </a:r>
          </a:p>
          <a:p>
            <a:r>
              <a:rPr lang="en-GB" dirty="0"/>
              <a:t>You can also find </a:t>
            </a:r>
            <a:r>
              <a:rPr lang="en-GB"/>
              <a:t>more from </a:t>
            </a:r>
            <a:r>
              <a:rPr lang="en-GB" dirty="0">
                <a:hlinkClick r:id="rId3"/>
              </a:rPr>
              <a:t>Gov.uk </a:t>
            </a:r>
            <a:r>
              <a:rPr lang="en-GB" dirty="0"/>
              <a:t>and the </a:t>
            </a:r>
            <a:r>
              <a:rPr lang="en-GB" dirty="0">
                <a:hlinkClick r:id="rId4"/>
              </a:rPr>
              <a:t>LGA</a:t>
            </a:r>
            <a:endParaRPr lang="en-GB" dirty="0"/>
          </a:p>
          <a:p>
            <a:r>
              <a:rPr lang="en-GB" dirty="0"/>
              <a:t>Any further questions – please contact me at </a:t>
            </a:r>
            <a:r>
              <a:rPr lang="en-GB" dirty="0">
                <a:hlinkClick r:id="rId5"/>
              </a:rPr>
              <a:t>dawn.wheeler@oxfordshire.gov.uk</a:t>
            </a:r>
            <a:endParaRPr lang="en-GB" dirty="0"/>
          </a:p>
          <a:p>
            <a:endParaRPr lang="en-GB" dirty="0"/>
          </a:p>
          <a:p>
            <a:endParaRPr lang="en-GB" dirty="0"/>
          </a:p>
          <a:p>
            <a:endParaRPr lang="en-GB" dirty="0"/>
          </a:p>
          <a:p>
            <a:endParaRPr lang="en-GB" sz="1800" u="sng" dirty="0">
              <a:solidFill>
                <a:srgbClr val="467886"/>
              </a:solidFill>
              <a:effectLst/>
              <a:latin typeface="Arial" panose="020B0604020202020204" pitchFamily="34" charset="0"/>
              <a:ea typeface="Aptos" panose="020B0004020202020204" pitchFamily="34" charset="0"/>
            </a:endParaRPr>
          </a:p>
          <a:p>
            <a:endParaRPr lang="en-GB" sz="1800" u="sng" dirty="0">
              <a:solidFill>
                <a:srgbClr val="467886"/>
              </a:solidFill>
            </a:endParaRPr>
          </a:p>
          <a:p>
            <a:pPr marL="0" indent="0">
              <a:buNone/>
            </a:pPr>
            <a:endParaRPr lang="en-GB" dirty="0"/>
          </a:p>
        </p:txBody>
      </p:sp>
    </p:spTree>
    <p:extLst>
      <p:ext uri="{BB962C8B-B14F-4D97-AF65-F5344CB8AC3E}">
        <p14:creationId xmlns:p14="http://schemas.microsoft.com/office/powerpoint/2010/main" val="502495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A392C3A81F91394DAFE8B3FF5EE403BD" ma:contentTypeVersion="13" ma:contentTypeDescription="Create a new document." ma:contentTypeScope="" ma:versionID="003c780415a9d98b2750357e55639351">
  <xsd:schema xmlns:xsd="http://www.w3.org/2001/XMLSchema" xmlns:xs="http://www.w3.org/2001/XMLSchema" xmlns:p="http://schemas.microsoft.com/office/2006/metadata/properties" xmlns:ns3="7446af49-0157-4784-b7e4-a8135f4de511" xmlns:ns4="9ac72267-b3a7-439f-bf2a-c616fd0a665c" targetNamespace="http://schemas.microsoft.com/office/2006/metadata/properties" ma:root="true" ma:fieldsID="91463e035eda8eaabc6a7693760caf41" ns3:_="" ns4:_="">
    <xsd:import namespace="7446af49-0157-4784-b7e4-a8135f4de511"/>
    <xsd:import namespace="9ac72267-b3a7-439f-bf2a-c616fd0a665c"/>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Location" minOccurs="0"/>
                <xsd:element ref="ns4:MediaServiceOCR" minOccurs="0"/>
                <xsd:element ref="ns4:MediaServiceGenerationTime" minOccurs="0"/>
                <xsd:element ref="ns4:MediaServiceEventHashCode" minOccurs="0"/>
                <xsd:element ref="ns4:MediaServiceAutoKeyPoints" minOccurs="0"/>
                <xsd:element ref="ns4: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446af49-0157-4784-b7e4-a8135f4de511"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ac72267-b3a7-439f-bf2a-c616fd0a665c"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Location" ma:index="15" nillable="true" ma:displayName="MediaServiceLocation" ma:description="" ma:internalName="MediaServiceLocation" ma:readOnly="true">
      <xsd:simpleType>
        <xsd:restriction base="dms:Text"/>
      </xsd:simpleType>
    </xsd:element>
    <xsd:element name="MediaServiceOCR" ma:index="16" nillable="true" ma:displayName="MediaServiceOCR"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22B5AB-A723-4041-832B-E3048D152267}">
  <ds:schemaRefs>
    <ds:schemaRef ds:uri="http://schemas.microsoft.com/sharepoint/v3/contenttype/forms"/>
  </ds:schemaRefs>
</ds:datastoreItem>
</file>

<file path=customXml/itemProps2.xml><?xml version="1.0" encoding="utf-8"?>
<ds:datastoreItem xmlns:ds="http://schemas.openxmlformats.org/officeDocument/2006/customXml" ds:itemID="{23439EBA-0A5C-4102-84A2-AEF99AA24E43}">
  <ds:schemaRefs>
    <ds:schemaRef ds:uri="http://schemas.openxmlformats.org/package/2006/metadata/core-properties"/>
    <ds:schemaRef ds:uri="http://schemas.microsoft.com/office/2006/documentManagement/types"/>
    <ds:schemaRef ds:uri="http://purl.org/dc/dcmitype/"/>
    <ds:schemaRef ds:uri="7446af49-0157-4784-b7e4-a8135f4de511"/>
    <ds:schemaRef ds:uri="http://purl.org/dc/elements/1.1/"/>
    <ds:schemaRef ds:uri="http://schemas.microsoft.com/office/2006/metadata/properties"/>
    <ds:schemaRef ds:uri="9ac72267-b3a7-439f-bf2a-c616fd0a665c"/>
    <ds:schemaRef ds:uri="http://purl.org/dc/terms/"/>
    <ds:schemaRef ds:uri="http://schemas.microsoft.com/office/infopath/2007/PartnerControls"/>
    <ds:schemaRef ds:uri="http://www.w3.org/XML/1998/namespace"/>
  </ds:schemaRefs>
</ds:datastoreItem>
</file>

<file path=customXml/itemProps3.xml><?xml version="1.0" encoding="utf-8"?>
<ds:datastoreItem xmlns:ds="http://schemas.openxmlformats.org/officeDocument/2006/customXml" ds:itemID="{37081B30-DA40-4EBF-9D46-B65FB32C40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446af49-0157-4784-b7e4-a8135f4de511"/>
    <ds:schemaRef ds:uri="9ac72267-b3a7-439f-bf2a-c616fd0a665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173</TotalTime>
  <Words>515</Words>
  <Application>Microsoft Office PowerPoint</Application>
  <PresentationFormat>Widescreen</PresentationFormat>
  <Paragraphs>55</Paragraphs>
  <Slides>5</Slides>
  <Notes>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Aptos</vt:lpstr>
      <vt:lpstr>Arial</vt:lpstr>
      <vt:lpstr>Symbol</vt:lpstr>
      <vt:lpstr>Office Theme</vt:lpstr>
      <vt:lpstr>PowerPoint Presentation</vt:lpstr>
      <vt:lpstr>PSTN Withdrawal</vt:lpstr>
      <vt:lpstr>Services impacted</vt:lpstr>
      <vt:lpstr>What you must do</vt:lpstr>
      <vt:lpstr>Department for Education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Slade, Naomi - Corporate Services</dc:creator>
  <cp:lastModifiedBy>Wheeler, Dawn - Oxfordshire County Council</cp:lastModifiedBy>
  <cp:revision>7</cp:revision>
  <dcterms:created xsi:type="dcterms:W3CDTF">2018-09-20T12:21:23Z</dcterms:created>
  <dcterms:modified xsi:type="dcterms:W3CDTF">2025-07-01T08:10:31Z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0x010100A392C3A81F91394DAFE8B3FF5EE403BD</vt:lpwstr>
  </property>
</Properties>
</file>