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4"/>
  </p:sldMasterIdLst>
  <p:handoutMasterIdLst>
    <p:handoutMasterId r:id="rId7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83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vey, Alfie - Oxfordshire County Council" userId="335a78f3-6582-42bf-9b12-8be9e96395de" providerId="ADAL" clId="{E42890F9-4FED-4444-97BA-C8BBB0474677}"/>
    <pc:docChg chg="modSld">
      <pc:chgData name="Tuvey, Alfie - Oxfordshire County Council" userId="335a78f3-6582-42bf-9b12-8be9e96395de" providerId="ADAL" clId="{E42890F9-4FED-4444-97BA-C8BBB0474677}" dt="2025-06-13T14:00:29.828" v="15" actId="207"/>
      <pc:docMkLst>
        <pc:docMk/>
      </pc:docMkLst>
      <pc:sldChg chg="modSp mod">
        <pc:chgData name="Tuvey, Alfie - Oxfordshire County Council" userId="335a78f3-6582-42bf-9b12-8be9e96395de" providerId="ADAL" clId="{E42890F9-4FED-4444-97BA-C8BBB0474677}" dt="2025-06-13T14:00:05.844" v="13" actId="962"/>
        <pc:sldMkLst>
          <pc:docMk/>
          <pc:sldMk cId="780372732" sldId="256"/>
        </pc:sldMkLst>
        <pc:spChg chg="mod">
          <ac:chgData name="Tuvey, Alfie - Oxfordshire County Council" userId="335a78f3-6582-42bf-9b12-8be9e96395de" providerId="ADAL" clId="{E42890F9-4FED-4444-97BA-C8BBB0474677}" dt="2025-06-13T13:59:55.164" v="9" actId="33553"/>
          <ac:spMkLst>
            <pc:docMk/>
            <pc:sldMk cId="780372732" sldId="256"/>
            <ac:spMk id="5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3:59:46.386" v="1" actId="962"/>
          <ac:spMkLst>
            <pc:docMk/>
            <pc:sldMk cId="780372732" sldId="256"/>
            <ac:spMk id="20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3:59:46.384" v="0" actId="962"/>
          <ac:spMkLst>
            <pc:docMk/>
            <pc:sldMk cId="780372732" sldId="256"/>
            <ac:spMk id="23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3:59:46.414" v="4" actId="962"/>
          <ac:spMkLst>
            <pc:docMk/>
            <pc:sldMk cId="780372732" sldId="256"/>
            <ac:spMk id="26" creationId="{00000000-0000-0000-0000-000000000000}"/>
          </ac:spMkLst>
        </pc:spChg>
        <pc:graphicFrameChg chg="mod">
          <ac:chgData name="Tuvey, Alfie - Oxfordshire County Council" userId="335a78f3-6582-42bf-9b12-8be9e96395de" providerId="ADAL" clId="{E42890F9-4FED-4444-97BA-C8BBB0474677}" dt="2025-06-13T14:00:01.364" v="11" actId="962"/>
          <ac:graphicFrameMkLst>
            <pc:docMk/>
            <pc:sldMk cId="780372732" sldId="256"/>
            <ac:graphicFrameMk id="4" creationId="{00000000-0000-0000-0000-000000000000}"/>
          </ac:graphicFrameMkLst>
        </pc:graphicFrameChg>
        <pc:picChg chg="mod">
          <ac:chgData name="Tuvey, Alfie - Oxfordshire County Council" userId="335a78f3-6582-42bf-9b12-8be9e96395de" providerId="ADAL" clId="{E42890F9-4FED-4444-97BA-C8BBB0474677}" dt="2025-06-13T14:00:05.844" v="13" actId="962"/>
          <ac:picMkLst>
            <pc:docMk/>
            <pc:sldMk cId="780372732" sldId="256"/>
            <ac:picMk id="9" creationId="{00000000-0000-0000-0000-000000000000}"/>
          </ac:picMkLst>
        </pc:picChg>
        <pc:cxnChg chg="mod">
          <ac:chgData name="Tuvey, Alfie - Oxfordshire County Council" userId="335a78f3-6582-42bf-9b12-8be9e96395de" providerId="ADAL" clId="{E42890F9-4FED-4444-97BA-C8BBB0474677}" dt="2025-06-13T13:59:46.394" v="2" actId="962"/>
          <ac:cxnSpMkLst>
            <pc:docMk/>
            <pc:sldMk cId="780372732" sldId="256"/>
            <ac:cxnSpMk id="7" creationId="{00000000-0000-0000-0000-000000000000}"/>
          </ac:cxnSpMkLst>
        </pc:cxnChg>
        <pc:cxnChg chg="mod">
          <ac:chgData name="Tuvey, Alfie - Oxfordshire County Council" userId="335a78f3-6582-42bf-9b12-8be9e96395de" providerId="ADAL" clId="{E42890F9-4FED-4444-97BA-C8BBB0474677}" dt="2025-06-13T13:59:46.404" v="3" actId="962"/>
          <ac:cxnSpMkLst>
            <pc:docMk/>
            <pc:sldMk cId="780372732" sldId="256"/>
            <ac:cxnSpMk id="13" creationId="{00000000-0000-0000-0000-000000000000}"/>
          </ac:cxnSpMkLst>
        </pc:cxnChg>
      </pc:sldChg>
      <pc:sldChg chg="modSp mod">
        <pc:chgData name="Tuvey, Alfie - Oxfordshire County Council" userId="335a78f3-6582-42bf-9b12-8be9e96395de" providerId="ADAL" clId="{E42890F9-4FED-4444-97BA-C8BBB0474677}" dt="2025-06-13T14:00:29.828" v="15" actId="207"/>
        <pc:sldMkLst>
          <pc:docMk/>
          <pc:sldMk cId="2694203174" sldId="257"/>
        </pc:sldMkLst>
        <pc:spChg chg="mod">
          <ac:chgData name="Tuvey, Alfie - Oxfordshire County Council" userId="335a78f3-6582-42bf-9b12-8be9e96395de" providerId="ADAL" clId="{E42890F9-4FED-4444-97BA-C8BBB0474677}" dt="2025-06-13T13:59:46.451" v="5" actId="962"/>
          <ac:spMkLst>
            <pc:docMk/>
            <pc:sldMk cId="2694203174" sldId="257"/>
            <ac:spMk id="7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3:59:46.454" v="6" actId="962"/>
          <ac:spMkLst>
            <pc:docMk/>
            <pc:sldMk cId="2694203174" sldId="257"/>
            <ac:spMk id="8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3:59:46.464" v="7" actId="962"/>
          <ac:spMkLst>
            <pc:docMk/>
            <pc:sldMk cId="2694203174" sldId="257"/>
            <ac:spMk id="9" creationId="{00000000-0000-0000-0000-000000000000}"/>
          </ac:spMkLst>
        </pc:spChg>
        <pc:spChg chg="mod">
          <ac:chgData name="Tuvey, Alfie - Oxfordshire County Council" userId="335a78f3-6582-42bf-9b12-8be9e96395de" providerId="ADAL" clId="{E42890F9-4FED-4444-97BA-C8BBB0474677}" dt="2025-06-13T14:00:29.828" v="15" actId="207"/>
          <ac:spMkLst>
            <pc:docMk/>
            <pc:sldMk cId="2694203174" sldId="257"/>
            <ac:spMk id="10" creationId="{00000000-0000-0000-0000-000000000000}"/>
          </ac:spMkLst>
        </pc:spChg>
        <pc:graphicFrameChg chg="mod">
          <ac:chgData name="Tuvey, Alfie - Oxfordshire County Council" userId="335a78f3-6582-42bf-9b12-8be9e96395de" providerId="ADAL" clId="{E42890F9-4FED-4444-97BA-C8BBB0474677}" dt="2025-06-13T14:00:04.304" v="12" actId="962"/>
          <ac:graphicFrameMkLst>
            <pc:docMk/>
            <pc:sldMk cId="2694203174" sldId="257"/>
            <ac:graphicFrameMk id="2" creationId="{00000000-0000-0000-0000-000000000000}"/>
          </ac:graphicFrameMkLst>
        </pc:graphicFrameChg>
        <pc:cxnChg chg="mod">
          <ac:chgData name="Tuvey, Alfie - Oxfordshire County Council" userId="335a78f3-6582-42bf-9b12-8be9e96395de" providerId="ADAL" clId="{E42890F9-4FED-4444-97BA-C8BBB0474677}" dt="2025-06-13T13:59:46.466" v="8" actId="962"/>
          <ac:cxnSpMkLst>
            <pc:docMk/>
            <pc:sldMk cId="2694203174" sldId="257"/>
            <ac:cxnSpMk id="11" creationId="{00000000-0000-0000-0000-000000000000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92A4B1-3CC7-4A54-AAE8-C45C57AE078C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2157E54E-444C-4CBD-9BB0-6597381446D5}">
      <dgm:prSet phldrT="[Text]" custT="1"/>
      <dgm:spPr/>
      <dgm:t>
        <a:bodyPr/>
        <a:lstStyle/>
        <a:p>
          <a:r>
            <a:rPr lang="en-US" sz="1600" dirty="0"/>
            <a:t>SEMH needs identified and assessed</a:t>
          </a:r>
        </a:p>
        <a:p>
          <a:r>
            <a:rPr lang="en-GB" sz="1600" dirty="0"/>
            <a:t>Assessments – SDQ, Boxall, SLCN</a:t>
          </a:r>
          <a:r>
            <a:rPr lang="en-US" sz="1600" dirty="0"/>
            <a:t> </a:t>
          </a:r>
        </a:p>
        <a:p>
          <a:r>
            <a:rPr lang="en-US" sz="1600" dirty="0"/>
            <a:t>School planned interventions for groups of pupils</a:t>
          </a:r>
        </a:p>
      </dgm:t>
    </dgm:pt>
    <dgm:pt modelId="{63A2CF74-AC01-4DD1-99F6-39C92F374BDF}" type="parTrans" cxnId="{328B6F67-35AA-4437-B74E-C67BF6903619}">
      <dgm:prSet/>
      <dgm:spPr/>
      <dgm:t>
        <a:bodyPr/>
        <a:lstStyle/>
        <a:p>
          <a:endParaRPr lang="en-US"/>
        </a:p>
      </dgm:t>
    </dgm:pt>
    <dgm:pt modelId="{B329E7B7-9D39-4F8F-BF74-1663775C41A7}" type="sibTrans" cxnId="{328B6F67-35AA-4437-B74E-C67BF6903619}">
      <dgm:prSet/>
      <dgm:spPr/>
      <dgm:t>
        <a:bodyPr/>
        <a:lstStyle/>
        <a:p>
          <a:endParaRPr lang="en-US"/>
        </a:p>
      </dgm:t>
    </dgm:pt>
    <dgm:pt modelId="{05A93570-6AE2-4597-887C-FAEB790117C9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Whole school wellbeing offer                                          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dirty="0"/>
            <a:t>Inclusive policies and practice include focus on  prevention (developing resilience) and early intervention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dirty="0"/>
            <a:t> Curriculum recognizes and meets the needs of community</a:t>
          </a:r>
        </a:p>
      </dgm:t>
    </dgm:pt>
    <dgm:pt modelId="{319F1440-13E2-49A3-91A3-99CF6961E31D}" type="parTrans" cxnId="{435DB01D-C7FF-4AA6-888B-A23B6B772E79}">
      <dgm:prSet/>
      <dgm:spPr/>
      <dgm:t>
        <a:bodyPr/>
        <a:lstStyle/>
        <a:p>
          <a:endParaRPr lang="en-US"/>
        </a:p>
      </dgm:t>
    </dgm:pt>
    <dgm:pt modelId="{96565F15-3378-43AF-BBD2-5BC5488B1A16}" type="sibTrans" cxnId="{435DB01D-C7FF-4AA6-888B-A23B6B772E79}">
      <dgm:prSet/>
      <dgm:spPr/>
      <dgm:t>
        <a:bodyPr/>
        <a:lstStyle/>
        <a:p>
          <a:endParaRPr lang="en-US"/>
        </a:p>
      </dgm:t>
    </dgm:pt>
    <dgm:pt modelId="{DF06BE74-C612-4EED-9922-500D228E9FC5}">
      <dgm:prSet phldrT="[Text]" custT="1"/>
      <dgm:spPr/>
      <dgm:t>
        <a:bodyPr/>
        <a:lstStyle/>
        <a:p>
          <a:endParaRPr lang="en-US" sz="2000" dirty="0"/>
        </a:p>
        <a:p>
          <a:r>
            <a:rPr lang="en-US" sz="1600" dirty="0"/>
            <a:t>High level </a:t>
          </a:r>
        </a:p>
        <a:p>
          <a:r>
            <a:rPr lang="en-US" sz="1600" dirty="0"/>
            <a:t>SEMH needs</a:t>
          </a:r>
        </a:p>
        <a:p>
          <a:r>
            <a:rPr lang="en-US" sz="1600" dirty="0"/>
            <a:t>1:1 Intensive intervention</a:t>
          </a:r>
        </a:p>
      </dgm:t>
    </dgm:pt>
    <dgm:pt modelId="{AAF5AA12-5212-45A3-81E1-D26DC952CD8A}" type="parTrans" cxnId="{C542FE80-C43B-4355-BA55-3624FE8A5F74}">
      <dgm:prSet/>
      <dgm:spPr/>
      <dgm:t>
        <a:bodyPr/>
        <a:lstStyle/>
        <a:p>
          <a:endParaRPr lang="en-US"/>
        </a:p>
      </dgm:t>
    </dgm:pt>
    <dgm:pt modelId="{DF2F0349-33DE-4071-9ECF-93D78A336BBA}" type="sibTrans" cxnId="{C542FE80-C43B-4355-BA55-3624FE8A5F74}">
      <dgm:prSet/>
      <dgm:spPr/>
      <dgm:t>
        <a:bodyPr/>
        <a:lstStyle/>
        <a:p>
          <a:endParaRPr lang="en-US"/>
        </a:p>
      </dgm:t>
    </dgm:pt>
    <dgm:pt modelId="{63FE5751-5E56-4DEF-88FB-5BBAD8A946DC}" type="pres">
      <dgm:prSet presAssocID="{1792A4B1-3CC7-4A54-AAE8-C45C57AE078C}" presName="Name0" presStyleCnt="0">
        <dgm:presLayoutVars>
          <dgm:dir/>
          <dgm:animLvl val="lvl"/>
          <dgm:resizeHandles val="exact"/>
        </dgm:presLayoutVars>
      </dgm:prSet>
      <dgm:spPr/>
    </dgm:pt>
    <dgm:pt modelId="{D24DB9DF-1B7F-44FD-A4E0-D58253F828FC}" type="pres">
      <dgm:prSet presAssocID="{DF06BE74-C612-4EED-9922-500D228E9FC5}" presName="Name8" presStyleCnt="0"/>
      <dgm:spPr/>
    </dgm:pt>
    <dgm:pt modelId="{FAC46FC8-47DA-4214-968C-8DEAE61D9DE9}" type="pres">
      <dgm:prSet presAssocID="{DF06BE74-C612-4EED-9922-500D228E9FC5}" presName="level" presStyleLbl="node1" presStyleIdx="0" presStyleCnt="3" custScaleY="129656">
        <dgm:presLayoutVars>
          <dgm:chMax val="1"/>
          <dgm:bulletEnabled val="1"/>
        </dgm:presLayoutVars>
      </dgm:prSet>
      <dgm:spPr/>
    </dgm:pt>
    <dgm:pt modelId="{EBD8E1F2-682D-4EA0-86AF-ADC663807CA6}" type="pres">
      <dgm:prSet presAssocID="{DF06BE74-C612-4EED-9922-500D228E9F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E44B243-F321-406D-B25C-F074C5F75DC0}" type="pres">
      <dgm:prSet presAssocID="{2157E54E-444C-4CBD-9BB0-6597381446D5}" presName="Name8" presStyleCnt="0"/>
      <dgm:spPr/>
    </dgm:pt>
    <dgm:pt modelId="{8F517EB5-11E9-4D69-94C8-2AD7E7B03491}" type="pres">
      <dgm:prSet presAssocID="{2157E54E-444C-4CBD-9BB0-6597381446D5}" presName="level" presStyleLbl="node1" presStyleIdx="1" presStyleCnt="3">
        <dgm:presLayoutVars>
          <dgm:chMax val="1"/>
          <dgm:bulletEnabled val="1"/>
        </dgm:presLayoutVars>
      </dgm:prSet>
      <dgm:spPr/>
    </dgm:pt>
    <dgm:pt modelId="{DA3BE467-735E-4FB4-8C33-0415606F82F8}" type="pres">
      <dgm:prSet presAssocID="{2157E54E-444C-4CBD-9BB0-6597381446D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CCAC1AD-E19C-4EAD-90F3-92B2D227B1A4}" type="pres">
      <dgm:prSet presAssocID="{05A93570-6AE2-4597-887C-FAEB790117C9}" presName="Name8" presStyleCnt="0"/>
      <dgm:spPr/>
    </dgm:pt>
    <dgm:pt modelId="{135345EE-1EA4-43CE-97D5-5D8E6B40EAD0}" type="pres">
      <dgm:prSet presAssocID="{05A93570-6AE2-4597-887C-FAEB790117C9}" presName="level" presStyleLbl="node1" presStyleIdx="2" presStyleCnt="3">
        <dgm:presLayoutVars>
          <dgm:chMax val="1"/>
          <dgm:bulletEnabled val="1"/>
        </dgm:presLayoutVars>
      </dgm:prSet>
      <dgm:spPr/>
    </dgm:pt>
    <dgm:pt modelId="{D109123D-0346-423E-83E5-60CA6CED2216}" type="pres">
      <dgm:prSet presAssocID="{05A93570-6AE2-4597-887C-FAEB790117C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35DB01D-C7FF-4AA6-888B-A23B6B772E79}" srcId="{1792A4B1-3CC7-4A54-AAE8-C45C57AE078C}" destId="{05A93570-6AE2-4597-887C-FAEB790117C9}" srcOrd="2" destOrd="0" parTransId="{319F1440-13E2-49A3-91A3-99CF6961E31D}" sibTransId="{96565F15-3378-43AF-BBD2-5BC5488B1A16}"/>
    <dgm:cxn modelId="{42F52B33-0329-460F-BAF2-B4EC0FEA443B}" type="presOf" srcId="{05A93570-6AE2-4597-887C-FAEB790117C9}" destId="{D109123D-0346-423E-83E5-60CA6CED2216}" srcOrd="1" destOrd="0" presId="urn:microsoft.com/office/officeart/2005/8/layout/pyramid1"/>
    <dgm:cxn modelId="{328B6F67-35AA-4437-B74E-C67BF6903619}" srcId="{1792A4B1-3CC7-4A54-AAE8-C45C57AE078C}" destId="{2157E54E-444C-4CBD-9BB0-6597381446D5}" srcOrd="1" destOrd="0" parTransId="{63A2CF74-AC01-4DD1-99F6-39C92F374BDF}" sibTransId="{B329E7B7-9D39-4F8F-BF74-1663775C41A7}"/>
    <dgm:cxn modelId="{B0420B48-404B-46D8-B21A-E59A5C01975A}" type="presOf" srcId="{2157E54E-444C-4CBD-9BB0-6597381446D5}" destId="{8F517EB5-11E9-4D69-94C8-2AD7E7B03491}" srcOrd="0" destOrd="0" presId="urn:microsoft.com/office/officeart/2005/8/layout/pyramid1"/>
    <dgm:cxn modelId="{C542FE80-C43B-4355-BA55-3624FE8A5F74}" srcId="{1792A4B1-3CC7-4A54-AAE8-C45C57AE078C}" destId="{DF06BE74-C612-4EED-9922-500D228E9FC5}" srcOrd="0" destOrd="0" parTransId="{AAF5AA12-5212-45A3-81E1-D26DC952CD8A}" sibTransId="{DF2F0349-33DE-4071-9ECF-93D78A336BBA}"/>
    <dgm:cxn modelId="{76A06A98-DA04-4E06-A459-2373726B159F}" type="presOf" srcId="{DF06BE74-C612-4EED-9922-500D228E9FC5}" destId="{EBD8E1F2-682D-4EA0-86AF-ADC663807CA6}" srcOrd="1" destOrd="0" presId="urn:microsoft.com/office/officeart/2005/8/layout/pyramid1"/>
    <dgm:cxn modelId="{02D380C4-EAA1-44DF-8E99-B90D231EE036}" type="presOf" srcId="{1792A4B1-3CC7-4A54-AAE8-C45C57AE078C}" destId="{63FE5751-5E56-4DEF-88FB-5BBAD8A946DC}" srcOrd="0" destOrd="0" presId="urn:microsoft.com/office/officeart/2005/8/layout/pyramid1"/>
    <dgm:cxn modelId="{DC37EFE9-C60C-48BE-8D8C-6418ED6AD629}" type="presOf" srcId="{2157E54E-444C-4CBD-9BB0-6597381446D5}" destId="{DA3BE467-735E-4FB4-8C33-0415606F82F8}" srcOrd="1" destOrd="0" presId="urn:microsoft.com/office/officeart/2005/8/layout/pyramid1"/>
    <dgm:cxn modelId="{AED3C6F0-3D3C-4ECC-8D42-2B7B444B495A}" type="presOf" srcId="{DF06BE74-C612-4EED-9922-500D228E9FC5}" destId="{FAC46FC8-47DA-4214-968C-8DEAE61D9DE9}" srcOrd="0" destOrd="0" presId="urn:microsoft.com/office/officeart/2005/8/layout/pyramid1"/>
    <dgm:cxn modelId="{46F988F8-12B1-4BAC-8AFD-6C7D20948471}" type="presOf" srcId="{05A93570-6AE2-4597-887C-FAEB790117C9}" destId="{135345EE-1EA4-43CE-97D5-5D8E6B40EAD0}" srcOrd="0" destOrd="0" presId="urn:microsoft.com/office/officeart/2005/8/layout/pyramid1"/>
    <dgm:cxn modelId="{8D62C24C-E1A6-48E7-AAD0-D0D4DC9D5C61}" type="presParOf" srcId="{63FE5751-5E56-4DEF-88FB-5BBAD8A946DC}" destId="{D24DB9DF-1B7F-44FD-A4E0-D58253F828FC}" srcOrd="0" destOrd="0" presId="urn:microsoft.com/office/officeart/2005/8/layout/pyramid1"/>
    <dgm:cxn modelId="{239DF254-5D10-4783-A68B-40C45F2DF3BF}" type="presParOf" srcId="{D24DB9DF-1B7F-44FD-A4E0-D58253F828FC}" destId="{FAC46FC8-47DA-4214-968C-8DEAE61D9DE9}" srcOrd="0" destOrd="0" presId="urn:microsoft.com/office/officeart/2005/8/layout/pyramid1"/>
    <dgm:cxn modelId="{8EDB9B4D-1174-417D-8B26-68DD54AD4502}" type="presParOf" srcId="{D24DB9DF-1B7F-44FD-A4E0-D58253F828FC}" destId="{EBD8E1F2-682D-4EA0-86AF-ADC663807CA6}" srcOrd="1" destOrd="0" presId="urn:microsoft.com/office/officeart/2005/8/layout/pyramid1"/>
    <dgm:cxn modelId="{C4BBA9FC-CE79-4F3F-83FB-085971700082}" type="presParOf" srcId="{63FE5751-5E56-4DEF-88FB-5BBAD8A946DC}" destId="{9E44B243-F321-406D-B25C-F074C5F75DC0}" srcOrd="1" destOrd="0" presId="urn:microsoft.com/office/officeart/2005/8/layout/pyramid1"/>
    <dgm:cxn modelId="{7EE26D94-D047-47F1-A60F-7093B7636D5B}" type="presParOf" srcId="{9E44B243-F321-406D-B25C-F074C5F75DC0}" destId="{8F517EB5-11E9-4D69-94C8-2AD7E7B03491}" srcOrd="0" destOrd="0" presId="urn:microsoft.com/office/officeart/2005/8/layout/pyramid1"/>
    <dgm:cxn modelId="{1EC592C0-5E75-4E18-9EA9-684820EAAA67}" type="presParOf" srcId="{9E44B243-F321-406D-B25C-F074C5F75DC0}" destId="{DA3BE467-735E-4FB4-8C33-0415606F82F8}" srcOrd="1" destOrd="0" presId="urn:microsoft.com/office/officeart/2005/8/layout/pyramid1"/>
    <dgm:cxn modelId="{32678D1C-0916-46CB-B657-7E205012B4EA}" type="presParOf" srcId="{63FE5751-5E56-4DEF-88FB-5BBAD8A946DC}" destId="{0CCAC1AD-E19C-4EAD-90F3-92B2D227B1A4}" srcOrd="2" destOrd="0" presId="urn:microsoft.com/office/officeart/2005/8/layout/pyramid1"/>
    <dgm:cxn modelId="{AB792C37-A0B5-4E73-B90E-0AC39B4A5BBB}" type="presParOf" srcId="{0CCAC1AD-E19C-4EAD-90F3-92B2D227B1A4}" destId="{135345EE-1EA4-43CE-97D5-5D8E6B40EAD0}" srcOrd="0" destOrd="0" presId="urn:microsoft.com/office/officeart/2005/8/layout/pyramid1"/>
    <dgm:cxn modelId="{3E0A8145-B20A-4B34-8036-02E63774916A}" type="presParOf" srcId="{0CCAC1AD-E19C-4EAD-90F3-92B2D227B1A4}" destId="{D109123D-0346-423E-83E5-60CA6CED2216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92A4B1-3CC7-4A54-AAE8-C45C57AE078C}" type="doc">
      <dgm:prSet loTypeId="urn:microsoft.com/office/officeart/2005/8/layout/pyramid1" loCatId="pyramid" qsTypeId="urn:microsoft.com/office/officeart/2005/8/quickstyle/3d4" qsCatId="3D" csTypeId="urn:microsoft.com/office/officeart/2005/8/colors/accent1_2" csCatId="accent1" phldr="1"/>
      <dgm:spPr/>
    </dgm:pt>
    <dgm:pt modelId="{2157E54E-444C-4CBD-9BB0-6597381446D5}">
      <dgm:prSet phldrT="[Text]" custT="1"/>
      <dgm:spPr/>
      <dgm:t>
        <a:bodyPr/>
        <a:lstStyle/>
        <a:p>
          <a:r>
            <a:rPr lang="en-US" sz="1600" dirty="0"/>
            <a:t>WAVE 2</a:t>
          </a:r>
        </a:p>
        <a:p>
          <a:r>
            <a:rPr lang="en-US" sz="1600" dirty="0"/>
            <a:t>Pupils</a:t>
          </a:r>
          <a:r>
            <a:rPr lang="en-US" sz="1600" baseline="0" dirty="0"/>
            <a:t> with SEMH needs and those experiencing difficulty for a period of time – group intervention</a:t>
          </a:r>
          <a:endParaRPr lang="en-US" sz="1600" dirty="0"/>
        </a:p>
      </dgm:t>
    </dgm:pt>
    <dgm:pt modelId="{63A2CF74-AC01-4DD1-99F6-39C92F374BDF}" type="parTrans" cxnId="{328B6F67-35AA-4437-B74E-C67BF6903619}">
      <dgm:prSet/>
      <dgm:spPr/>
      <dgm:t>
        <a:bodyPr/>
        <a:lstStyle/>
        <a:p>
          <a:endParaRPr lang="en-US"/>
        </a:p>
      </dgm:t>
    </dgm:pt>
    <dgm:pt modelId="{B329E7B7-9D39-4F8F-BF74-1663775C41A7}" type="sibTrans" cxnId="{328B6F67-35AA-4437-B74E-C67BF6903619}">
      <dgm:prSet/>
      <dgm:spPr/>
      <dgm:t>
        <a:bodyPr/>
        <a:lstStyle/>
        <a:p>
          <a:endParaRPr lang="en-US"/>
        </a:p>
      </dgm:t>
    </dgm:pt>
    <dgm:pt modelId="{05A93570-6AE2-4597-887C-FAEB790117C9}">
      <dgm:prSet phldrT="[Text]" custT="1"/>
      <dgm:spPr/>
      <dgm:t>
        <a:bodyPr/>
        <a:lstStyle/>
        <a:p>
          <a:r>
            <a:rPr lang="en-US" sz="1600" dirty="0"/>
            <a:t>WAVE</a:t>
          </a:r>
          <a:r>
            <a:rPr lang="en-US" sz="1600" baseline="0" dirty="0"/>
            <a:t> 1</a:t>
          </a:r>
        </a:p>
        <a:p>
          <a:r>
            <a:rPr lang="en-US" sz="1600" baseline="0" dirty="0"/>
            <a:t>All pupils</a:t>
          </a:r>
        </a:p>
        <a:p>
          <a:r>
            <a:rPr lang="en-US" sz="1600" baseline="0" dirty="0"/>
            <a:t>Our School Offer</a:t>
          </a:r>
          <a:endParaRPr lang="en-US" sz="1600" dirty="0"/>
        </a:p>
      </dgm:t>
    </dgm:pt>
    <dgm:pt modelId="{319F1440-13E2-49A3-91A3-99CF6961E31D}" type="parTrans" cxnId="{435DB01D-C7FF-4AA6-888B-A23B6B772E79}">
      <dgm:prSet/>
      <dgm:spPr/>
      <dgm:t>
        <a:bodyPr/>
        <a:lstStyle/>
        <a:p>
          <a:endParaRPr lang="en-US"/>
        </a:p>
      </dgm:t>
    </dgm:pt>
    <dgm:pt modelId="{96565F15-3378-43AF-BBD2-5BC5488B1A16}" type="sibTrans" cxnId="{435DB01D-C7FF-4AA6-888B-A23B6B772E79}">
      <dgm:prSet/>
      <dgm:spPr/>
      <dgm:t>
        <a:bodyPr/>
        <a:lstStyle/>
        <a:p>
          <a:endParaRPr lang="en-US"/>
        </a:p>
      </dgm:t>
    </dgm:pt>
    <dgm:pt modelId="{DF06BE74-C612-4EED-9922-500D228E9FC5}">
      <dgm:prSet phldrT="[Text]" custT="1"/>
      <dgm:spPr/>
      <dgm:t>
        <a:bodyPr/>
        <a:lstStyle/>
        <a:p>
          <a:r>
            <a:rPr lang="en-US" sz="1600" dirty="0"/>
            <a:t>WAVE 3</a:t>
          </a:r>
        </a:p>
        <a:p>
          <a:r>
            <a:rPr lang="en-US" sz="1600" dirty="0"/>
            <a:t>1:1 provision</a:t>
          </a:r>
        </a:p>
      </dgm:t>
    </dgm:pt>
    <dgm:pt modelId="{AAF5AA12-5212-45A3-81E1-D26DC952CD8A}" type="parTrans" cxnId="{C542FE80-C43B-4355-BA55-3624FE8A5F74}">
      <dgm:prSet/>
      <dgm:spPr/>
      <dgm:t>
        <a:bodyPr/>
        <a:lstStyle/>
        <a:p>
          <a:endParaRPr lang="en-US"/>
        </a:p>
      </dgm:t>
    </dgm:pt>
    <dgm:pt modelId="{DF2F0349-33DE-4071-9ECF-93D78A336BBA}" type="sibTrans" cxnId="{C542FE80-C43B-4355-BA55-3624FE8A5F74}">
      <dgm:prSet/>
      <dgm:spPr/>
      <dgm:t>
        <a:bodyPr/>
        <a:lstStyle/>
        <a:p>
          <a:endParaRPr lang="en-US"/>
        </a:p>
      </dgm:t>
    </dgm:pt>
    <dgm:pt modelId="{63FE5751-5E56-4DEF-88FB-5BBAD8A946DC}" type="pres">
      <dgm:prSet presAssocID="{1792A4B1-3CC7-4A54-AAE8-C45C57AE078C}" presName="Name0" presStyleCnt="0">
        <dgm:presLayoutVars>
          <dgm:dir/>
          <dgm:animLvl val="lvl"/>
          <dgm:resizeHandles val="exact"/>
        </dgm:presLayoutVars>
      </dgm:prSet>
      <dgm:spPr/>
    </dgm:pt>
    <dgm:pt modelId="{D24DB9DF-1B7F-44FD-A4E0-D58253F828FC}" type="pres">
      <dgm:prSet presAssocID="{DF06BE74-C612-4EED-9922-500D228E9FC5}" presName="Name8" presStyleCnt="0"/>
      <dgm:spPr/>
    </dgm:pt>
    <dgm:pt modelId="{FAC46FC8-47DA-4214-968C-8DEAE61D9DE9}" type="pres">
      <dgm:prSet presAssocID="{DF06BE74-C612-4EED-9922-500D228E9FC5}" presName="level" presStyleLbl="node1" presStyleIdx="0" presStyleCnt="3" custScaleY="129656">
        <dgm:presLayoutVars>
          <dgm:chMax val="1"/>
          <dgm:bulletEnabled val="1"/>
        </dgm:presLayoutVars>
      </dgm:prSet>
      <dgm:spPr/>
    </dgm:pt>
    <dgm:pt modelId="{EBD8E1F2-682D-4EA0-86AF-ADC663807CA6}" type="pres">
      <dgm:prSet presAssocID="{DF06BE74-C612-4EED-9922-500D228E9FC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E44B243-F321-406D-B25C-F074C5F75DC0}" type="pres">
      <dgm:prSet presAssocID="{2157E54E-444C-4CBD-9BB0-6597381446D5}" presName="Name8" presStyleCnt="0"/>
      <dgm:spPr/>
    </dgm:pt>
    <dgm:pt modelId="{8F517EB5-11E9-4D69-94C8-2AD7E7B03491}" type="pres">
      <dgm:prSet presAssocID="{2157E54E-444C-4CBD-9BB0-6597381446D5}" presName="level" presStyleLbl="node1" presStyleIdx="1" presStyleCnt="3">
        <dgm:presLayoutVars>
          <dgm:chMax val="1"/>
          <dgm:bulletEnabled val="1"/>
        </dgm:presLayoutVars>
      </dgm:prSet>
      <dgm:spPr/>
    </dgm:pt>
    <dgm:pt modelId="{DA3BE467-735E-4FB4-8C33-0415606F82F8}" type="pres">
      <dgm:prSet presAssocID="{2157E54E-444C-4CBD-9BB0-6597381446D5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CCAC1AD-E19C-4EAD-90F3-92B2D227B1A4}" type="pres">
      <dgm:prSet presAssocID="{05A93570-6AE2-4597-887C-FAEB790117C9}" presName="Name8" presStyleCnt="0"/>
      <dgm:spPr/>
    </dgm:pt>
    <dgm:pt modelId="{135345EE-1EA4-43CE-97D5-5D8E6B40EAD0}" type="pres">
      <dgm:prSet presAssocID="{05A93570-6AE2-4597-887C-FAEB790117C9}" presName="level" presStyleLbl="node1" presStyleIdx="2" presStyleCnt="3" custLinFactNeighborX="-1030" custLinFactNeighborY="6030">
        <dgm:presLayoutVars>
          <dgm:chMax val="1"/>
          <dgm:bulletEnabled val="1"/>
        </dgm:presLayoutVars>
      </dgm:prSet>
      <dgm:spPr/>
    </dgm:pt>
    <dgm:pt modelId="{D109123D-0346-423E-83E5-60CA6CED2216}" type="pres">
      <dgm:prSet presAssocID="{05A93570-6AE2-4597-887C-FAEB790117C9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35DB01D-C7FF-4AA6-888B-A23B6B772E79}" srcId="{1792A4B1-3CC7-4A54-AAE8-C45C57AE078C}" destId="{05A93570-6AE2-4597-887C-FAEB790117C9}" srcOrd="2" destOrd="0" parTransId="{319F1440-13E2-49A3-91A3-99CF6961E31D}" sibTransId="{96565F15-3378-43AF-BBD2-5BC5488B1A16}"/>
    <dgm:cxn modelId="{42F52B33-0329-460F-BAF2-B4EC0FEA443B}" type="presOf" srcId="{05A93570-6AE2-4597-887C-FAEB790117C9}" destId="{D109123D-0346-423E-83E5-60CA6CED2216}" srcOrd="1" destOrd="0" presId="urn:microsoft.com/office/officeart/2005/8/layout/pyramid1"/>
    <dgm:cxn modelId="{328B6F67-35AA-4437-B74E-C67BF6903619}" srcId="{1792A4B1-3CC7-4A54-AAE8-C45C57AE078C}" destId="{2157E54E-444C-4CBD-9BB0-6597381446D5}" srcOrd="1" destOrd="0" parTransId="{63A2CF74-AC01-4DD1-99F6-39C92F374BDF}" sibTransId="{B329E7B7-9D39-4F8F-BF74-1663775C41A7}"/>
    <dgm:cxn modelId="{B0420B48-404B-46D8-B21A-E59A5C01975A}" type="presOf" srcId="{2157E54E-444C-4CBD-9BB0-6597381446D5}" destId="{8F517EB5-11E9-4D69-94C8-2AD7E7B03491}" srcOrd="0" destOrd="0" presId="urn:microsoft.com/office/officeart/2005/8/layout/pyramid1"/>
    <dgm:cxn modelId="{C542FE80-C43B-4355-BA55-3624FE8A5F74}" srcId="{1792A4B1-3CC7-4A54-AAE8-C45C57AE078C}" destId="{DF06BE74-C612-4EED-9922-500D228E9FC5}" srcOrd="0" destOrd="0" parTransId="{AAF5AA12-5212-45A3-81E1-D26DC952CD8A}" sibTransId="{DF2F0349-33DE-4071-9ECF-93D78A336BBA}"/>
    <dgm:cxn modelId="{76A06A98-DA04-4E06-A459-2373726B159F}" type="presOf" srcId="{DF06BE74-C612-4EED-9922-500D228E9FC5}" destId="{EBD8E1F2-682D-4EA0-86AF-ADC663807CA6}" srcOrd="1" destOrd="0" presId="urn:microsoft.com/office/officeart/2005/8/layout/pyramid1"/>
    <dgm:cxn modelId="{02D380C4-EAA1-44DF-8E99-B90D231EE036}" type="presOf" srcId="{1792A4B1-3CC7-4A54-AAE8-C45C57AE078C}" destId="{63FE5751-5E56-4DEF-88FB-5BBAD8A946DC}" srcOrd="0" destOrd="0" presId="urn:microsoft.com/office/officeart/2005/8/layout/pyramid1"/>
    <dgm:cxn modelId="{DC37EFE9-C60C-48BE-8D8C-6418ED6AD629}" type="presOf" srcId="{2157E54E-444C-4CBD-9BB0-6597381446D5}" destId="{DA3BE467-735E-4FB4-8C33-0415606F82F8}" srcOrd="1" destOrd="0" presId="urn:microsoft.com/office/officeart/2005/8/layout/pyramid1"/>
    <dgm:cxn modelId="{AED3C6F0-3D3C-4ECC-8D42-2B7B444B495A}" type="presOf" srcId="{DF06BE74-C612-4EED-9922-500D228E9FC5}" destId="{FAC46FC8-47DA-4214-968C-8DEAE61D9DE9}" srcOrd="0" destOrd="0" presId="urn:microsoft.com/office/officeart/2005/8/layout/pyramid1"/>
    <dgm:cxn modelId="{46F988F8-12B1-4BAC-8AFD-6C7D20948471}" type="presOf" srcId="{05A93570-6AE2-4597-887C-FAEB790117C9}" destId="{135345EE-1EA4-43CE-97D5-5D8E6B40EAD0}" srcOrd="0" destOrd="0" presId="urn:microsoft.com/office/officeart/2005/8/layout/pyramid1"/>
    <dgm:cxn modelId="{8D62C24C-E1A6-48E7-AAD0-D0D4DC9D5C61}" type="presParOf" srcId="{63FE5751-5E56-4DEF-88FB-5BBAD8A946DC}" destId="{D24DB9DF-1B7F-44FD-A4E0-D58253F828FC}" srcOrd="0" destOrd="0" presId="urn:microsoft.com/office/officeart/2005/8/layout/pyramid1"/>
    <dgm:cxn modelId="{239DF254-5D10-4783-A68B-40C45F2DF3BF}" type="presParOf" srcId="{D24DB9DF-1B7F-44FD-A4E0-D58253F828FC}" destId="{FAC46FC8-47DA-4214-968C-8DEAE61D9DE9}" srcOrd="0" destOrd="0" presId="urn:microsoft.com/office/officeart/2005/8/layout/pyramid1"/>
    <dgm:cxn modelId="{8EDB9B4D-1174-417D-8B26-68DD54AD4502}" type="presParOf" srcId="{D24DB9DF-1B7F-44FD-A4E0-D58253F828FC}" destId="{EBD8E1F2-682D-4EA0-86AF-ADC663807CA6}" srcOrd="1" destOrd="0" presId="urn:microsoft.com/office/officeart/2005/8/layout/pyramid1"/>
    <dgm:cxn modelId="{C4BBA9FC-CE79-4F3F-83FB-085971700082}" type="presParOf" srcId="{63FE5751-5E56-4DEF-88FB-5BBAD8A946DC}" destId="{9E44B243-F321-406D-B25C-F074C5F75DC0}" srcOrd="1" destOrd="0" presId="urn:microsoft.com/office/officeart/2005/8/layout/pyramid1"/>
    <dgm:cxn modelId="{7EE26D94-D047-47F1-A60F-7093B7636D5B}" type="presParOf" srcId="{9E44B243-F321-406D-B25C-F074C5F75DC0}" destId="{8F517EB5-11E9-4D69-94C8-2AD7E7B03491}" srcOrd="0" destOrd="0" presId="urn:microsoft.com/office/officeart/2005/8/layout/pyramid1"/>
    <dgm:cxn modelId="{1EC592C0-5E75-4E18-9EA9-684820EAAA67}" type="presParOf" srcId="{9E44B243-F321-406D-B25C-F074C5F75DC0}" destId="{DA3BE467-735E-4FB4-8C33-0415606F82F8}" srcOrd="1" destOrd="0" presId="urn:microsoft.com/office/officeart/2005/8/layout/pyramid1"/>
    <dgm:cxn modelId="{32678D1C-0916-46CB-B657-7E205012B4EA}" type="presParOf" srcId="{63FE5751-5E56-4DEF-88FB-5BBAD8A946DC}" destId="{0CCAC1AD-E19C-4EAD-90F3-92B2D227B1A4}" srcOrd="2" destOrd="0" presId="urn:microsoft.com/office/officeart/2005/8/layout/pyramid1"/>
    <dgm:cxn modelId="{AB792C37-A0B5-4E73-B90E-0AC39B4A5BBB}" type="presParOf" srcId="{0CCAC1AD-E19C-4EAD-90F3-92B2D227B1A4}" destId="{135345EE-1EA4-43CE-97D5-5D8E6B40EAD0}" srcOrd="0" destOrd="0" presId="urn:microsoft.com/office/officeart/2005/8/layout/pyramid1"/>
    <dgm:cxn modelId="{3E0A8145-B20A-4B34-8036-02E63774916A}" type="presParOf" srcId="{0CCAC1AD-E19C-4EAD-90F3-92B2D227B1A4}" destId="{D109123D-0346-423E-83E5-60CA6CED2216}" srcOrd="1" destOrd="0" presId="urn:microsoft.com/office/officeart/2005/8/layout/pyramid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46FC8-47DA-4214-968C-8DEAE61D9DE9}">
      <dsp:nvSpPr>
        <dsp:cNvPr id="0" name=""/>
        <dsp:cNvSpPr/>
      </dsp:nvSpPr>
      <dsp:spPr>
        <a:xfrm>
          <a:off x="2247325" y="0"/>
          <a:ext cx="2913792" cy="1933373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High level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SEMH needs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1:1 Intensive intervention</a:t>
          </a:r>
        </a:p>
      </dsp:txBody>
      <dsp:txXfrm>
        <a:off x="2247325" y="0"/>
        <a:ext cx="2913792" cy="1933373"/>
      </dsp:txXfrm>
    </dsp:sp>
    <dsp:sp modelId="{8F517EB5-11E9-4D69-94C8-2AD7E7B03491}">
      <dsp:nvSpPr>
        <dsp:cNvPr id="0" name=""/>
        <dsp:cNvSpPr/>
      </dsp:nvSpPr>
      <dsp:spPr>
        <a:xfrm>
          <a:off x="1123662" y="1933373"/>
          <a:ext cx="5161118" cy="1491155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SEMH needs identified and assessed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Assessments – SDQ, Boxall, SLCN</a:t>
          </a:r>
          <a:r>
            <a:rPr lang="en-US" sz="1600" kern="1200" dirty="0"/>
            <a:t>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School planned interventions for groups of pupils</a:t>
          </a:r>
        </a:p>
      </dsp:txBody>
      <dsp:txXfrm>
        <a:off x="2026858" y="1933373"/>
        <a:ext cx="3354726" cy="1491155"/>
      </dsp:txXfrm>
    </dsp:sp>
    <dsp:sp modelId="{135345EE-1EA4-43CE-97D5-5D8E6B40EAD0}">
      <dsp:nvSpPr>
        <dsp:cNvPr id="0" name=""/>
        <dsp:cNvSpPr/>
      </dsp:nvSpPr>
      <dsp:spPr>
        <a:xfrm>
          <a:off x="0" y="3424529"/>
          <a:ext cx="7408443" cy="1491155"/>
        </a:xfrm>
        <a:prstGeom prst="trapezoid">
          <a:avLst>
            <a:gd name="adj" fmla="val 75355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Whole school wellbeing offer                                          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600" kern="1200" dirty="0"/>
            <a:t>Inclusive policies and practice include focus on  prevention (developing resilience) and early intervention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 Curriculum recognizes and meets the needs of community</a:t>
          </a:r>
        </a:p>
      </dsp:txBody>
      <dsp:txXfrm>
        <a:off x="1296477" y="3424529"/>
        <a:ext cx="4815488" cy="14911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C46FC8-47DA-4214-968C-8DEAE61D9DE9}">
      <dsp:nvSpPr>
        <dsp:cNvPr id="0" name=""/>
        <dsp:cNvSpPr/>
      </dsp:nvSpPr>
      <dsp:spPr>
        <a:xfrm>
          <a:off x="2244466" y="0"/>
          <a:ext cx="2910084" cy="2093852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 3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1:1 provision</a:t>
          </a:r>
        </a:p>
      </dsp:txBody>
      <dsp:txXfrm>
        <a:off x="2244466" y="0"/>
        <a:ext cx="2910084" cy="2093852"/>
      </dsp:txXfrm>
    </dsp:sp>
    <dsp:sp modelId="{8F517EB5-11E9-4D69-94C8-2AD7E7B03491}">
      <dsp:nvSpPr>
        <dsp:cNvPr id="0" name=""/>
        <dsp:cNvSpPr/>
      </dsp:nvSpPr>
      <dsp:spPr>
        <a:xfrm>
          <a:off x="1122233" y="2093852"/>
          <a:ext cx="5154550" cy="1614929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 2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Pupils</a:t>
          </a:r>
          <a:r>
            <a:rPr lang="en-US" sz="1600" kern="1200" baseline="0" dirty="0"/>
            <a:t> with SEMH needs and those experiencing difficulty for a period of time – group intervention</a:t>
          </a:r>
          <a:endParaRPr lang="en-US" sz="1600" kern="1200" dirty="0"/>
        </a:p>
      </dsp:txBody>
      <dsp:txXfrm>
        <a:off x="2024279" y="2093852"/>
        <a:ext cx="3350458" cy="1614929"/>
      </dsp:txXfrm>
    </dsp:sp>
    <dsp:sp modelId="{135345EE-1EA4-43CE-97D5-5D8E6B40EAD0}">
      <dsp:nvSpPr>
        <dsp:cNvPr id="0" name=""/>
        <dsp:cNvSpPr/>
      </dsp:nvSpPr>
      <dsp:spPr>
        <a:xfrm>
          <a:off x="0" y="3708781"/>
          <a:ext cx="7399017" cy="1614929"/>
        </a:xfrm>
        <a:prstGeom prst="trapezoid">
          <a:avLst>
            <a:gd name="adj" fmla="val 69491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WAVE</a:t>
          </a:r>
          <a:r>
            <a:rPr lang="en-US" sz="1600" kern="1200" baseline="0" dirty="0"/>
            <a:t> 1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All pupils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baseline="0" dirty="0"/>
            <a:t>Our School Offer</a:t>
          </a:r>
          <a:endParaRPr lang="en-US" sz="1600" kern="1200" dirty="0"/>
        </a:p>
      </dsp:txBody>
      <dsp:txXfrm>
        <a:off x="1294827" y="3708781"/>
        <a:ext cx="4809361" cy="16149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8524C-446E-43C9-998E-9B010F193ECD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F73C80-5824-48F9-891F-5877DC57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54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74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46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64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653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082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9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81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3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4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720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44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9412E-B94E-43B7-A531-C0801F70B86A}" type="datetimeFigureOut">
              <a:rPr lang="en-GB" smtClean="0"/>
              <a:t>13/06/2025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EF6E82-DA4F-4A89-A7AF-BCB5E50EF3B4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297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90504" y="4058653"/>
            <a:ext cx="4138935" cy="20431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85231" y="936820"/>
            <a:ext cx="4502131" cy="1691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Diagram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6045186"/>
              </p:ext>
            </p:extLst>
          </p:nvPr>
        </p:nvGraphicFramePr>
        <p:xfrm>
          <a:off x="405132" y="1186137"/>
          <a:ext cx="7408444" cy="4915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 txBox="1">
            <a:spLocks noGrp="1"/>
          </p:cNvSpPr>
          <p:nvPr>
            <p:ph type="title" idx="4294967295"/>
          </p:nvPr>
        </p:nvSpPr>
        <p:spPr>
          <a:xfrm rot="2214669">
            <a:off x="1814642" y="1279043"/>
            <a:ext cx="553998" cy="37878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Graduated response</a:t>
            </a:r>
          </a:p>
        </p:txBody>
      </p:sp>
      <p:cxnSp>
        <p:nvCxnSpPr>
          <p:cNvPr id="7" name="Straight Arrow Connector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2629878" y="1790886"/>
            <a:ext cx="579120" cy="74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82423" y="1107873"/>
            <a:ext cx="394705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Therapeutic mentor Room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Therapies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Individual programme of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Bespoke timetables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21750" y="3119785"/>
            <a:ext cx="4365611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ELSA, mentors, nurture group, SEAL groups, Emotional literacy groups, Thrive groups.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0505" y="4058652"/>
            <a:ext cx="4240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Attachment aware/trauma informed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Nurturing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Collaborative reflective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Emotion coaching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CAMHs PEP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Restorative Justice approach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 rot="19301453">
            <a:off x="6456272" y="2342825"/>
            <a:ext cx="553998" cy="3520755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2400" dirty="0"/>
              <a:t>Staff training and CPD</a:t>
            </a:r>
          </a:p>
        </p:txBody>
      </p:sp>
      <p:cxnSp>
        <p:nvCxnSpPr>
          <p:cNvPr id="13" name="Straight Arrow Connector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4882284" y="1702445"/>
            <a:ext cx="678886" cy="9185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rot="10800000" flipV="1">
            <a:off x="1306531" y="150669"/>
            <a:ext cx="8757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SEMH provision </a:t>
            </a:r>
          </a:p>
          <a:p>
            <a:pPr algn="ctr"/>
            <a:r>
              <a:rPr lang="en-GB" sz="2000" b="1" dirty="0"/>
              <a:t>3 waves of support – Your school offer</a:t>
            </a:r>
          </a:p>
        </p:txBody>
      </p:sp>
      <p:sp>
        <p:nvSpPr>
          <p:cNvPr id="26" name="Rectangle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21750" y="3119783"/>
            <a:ext cx="4365611" cy="6208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6" y="73974"/>
            <a:ext cx="2857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37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869998"/>
              </p:ext>
            </p:extLst>
          </p:nvPr>
        </p:nvGraphicFramePr>
        <p:xfrm>
          <a:off x="76212" y="922480"/>
          <a:ext cx="7399017" cy="5323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63472" y="1102936"/>
            <a:ext cx="5373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Thrive training individual plans for pupils with high needs</a:t>
            </a:r>
          </a:p>
          <a:p>
            <a:r>
              <a:rPr lang="en-GB" dirty="0"/>
              <a:t>Therapies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09348" y="2935705"/>
            <a:ext cx="45048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Thrive training – groups running</a:t>
            </a:r>
          </a:p>
          <a:p>
            <a:r>
              <a:rPr lang="en-GB" dirty="0"/>
              <a:t>The Art room intervention</a:t>
            </a:r>
          </a:p>
          <a:p>
            <a:endParaRPr lang="en-GB" dirty="0"/>
          </a:p>
          <a:p>
            <a:r>
              <a:rPr lang="en-GB" dirty="0"/>
              <a:t>Collaborative reflective space for staff working with pupils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21053" y="4732420"/>
            <a:ext cx="3922708" cy="1750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Pivotal training all staff.</a:t>
            </a:r>
          </a:p>
          <a:p>
            <a:r>
              <a:rPr lang="en-GB" dirty="0"/>
              <a:t>Restorative approaches to behaviour management.</a:t>
            </a:r>
          </a:p>
          <a:p>
            <a:r>
              <a:rPr lang="en-GB" dirty="0"/>
              <a:t>Mindfulness</a:t>
            </a:r>
          </a:p>
          <a:p>
            <a:r>
              <a:rPr lang="en-GB" dirty="0"/>
              <a:t>PSHE – wellbeing curriculum </a:t>
            </a:r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23826" y="84841"/>
            <a:ext cx="955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SEMH / wellbeing provision</a:t>
            </a:r>
          </a:p>
          <a:p>
            <a:pPr algn="ctr"/>
            <a:r>
              <a:rPr lang="en-GB" sz="2000" b="1" dirty="0"/>
              <a:t>3 waves of support </a:t>
            </a:r>
          </a:p>
        </p:txBody>
      </p:sp>
      <p:sp>
        <p:nvSpPr>
          <p:cNvPr id="7" name="Arrow: Right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656615" y="1319504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row: Righ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03216" y="3184176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947556" y="4845130"/>
            <a:ext cx="867265" cy="49019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itle 9"/>
          <p:cNvSpPr txBox="1">
            <a:spLocks noGrp="1"/>
          </p:cNvSpPr>
          <p:nvPr>
            <p:ph type="title" idx="4294967295"/>
          </p:nvPr>
        </p:nvSpPr>
        <p:spPr>
          <a:xfrm rot="2100158">
            <a:off x="1443792" y="1361558"/>
            <a:ext cx="553998" cy="37878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Graduated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response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2263763" y="1828798"/>
            <a:ext cx="579120" cy="7416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2031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2E842F03F4504F9A6E125ABD23F1B2" ma:contentTypeVersion="10" ma:contentTypeDescription="Create a new document." ma:contentTypeScope="" ma:versionID="c40abeafa45f4b50dd6002d92c39dd49">
  <xsd:schema xmlns:xsd="http://www.w3.org/2001/XMLSchema" xmlns:xs="http://www.w3.org/2001/XMLSchema" xmlns:p="http://schemas.microsoft.com/office/2006/metadata/properties" xmlns:ns2="2704712c-aa6b-4189-ae1e-f163d25e85c2" xmlns:ns3="4ba0dddb-c20b-4aff-98b2-0b6cce564735" targetNamespace="http://schemas.microsoft.com/office/2006/metadata/properties" ma:root="true" ma:fieldsID="c3d8e9c6bea7438071ba6ae705c1bf19" ns2:_="" ns3:_="">
    <xsd:import namespace="2704712c-aa6b-4189-ae1e-f163d25e85c2"/>
    <xsd:import namespace="4ba0dddb-c20b-4aff-98b2-0b6cce5647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04712c-aa6b-4189-ae1e-f163d25e85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a0dddb-c20b-4aff-98b2-0b6cce56473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E3DC5B-FD86-4E24-A8B9-52296328418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78EA923-A888-426C-B794-48169567F6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050C0E-E3A3-490C-BFD4-472E298350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04712c-aa6b-4189-ae1e-f163d25e85c2"/>
    <ds:schemaRef ds:uri="4ba0dddb-c20b-4aff-98b2-0b6cce5647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605</TotalTime>
  <Words>198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Retrospect</vt:lpstr>
      <vt:lpstr>Graduated response</vt:lpstr>
      <vt:lpstr>Graduated responsee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Sellers, Julie - CEF</dc:creator>
  <cp:lastModifiedBy>Tuvey, Alfie - Oxfordshire County Council</cp:lastModifiedBy>
  <cp:revision>38</cp:revision>
  <dcterms:created xsi:type="dcterms:W3CDTF">2017-12-18T16:31:59Z</dcterms:created>
  <dcterms:modified xsi:type="dcterms:W3CDTF">2025-06-13T14:00:55Z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0x010100DD2E842F03F4504F9A6E125ABD23F1B2</vt:lpwstr>
  </property>
</Properties>
</file>