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0"/>
  </p:notesMasterIdLst>
  <p:handoutMasterIdLst>
    <p:handoutMasterId r:id="rId11"/>
  </p:handoutMasterIdLst>
  <p:sldIdLst>
    <p:sldId id="350" r:id="rId5"/>
    <p:sldId id="351" r:id="rId6"/>
    <p:sldId id="353" r:id="rId7"/>
    <p:sldId id="352" r:id="rId8"/>
    <p:sldId id="354" r:id="rId9"/>
  </p:sldIdLst>
  <p:sldSz cx="12192000" cy="6858000"/>
  <p:notesSz cx="6858000" cy="9144000"/>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226" autoAdjust="0"/>
  </p:normalViewPr>
  <p:slideViewPr>
    <p:cSldViewPr snapToGrid="0">
      <p:cViewPr varScale="1">
        <p:scale>
          <a:sx n="60" d="100"/>
          <a:sy n="60" d="100"/>
        </p:scale>
        <p:origin x="908" y="4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99" d="100"/>
          <a:sy n="99" d="100"/>
        </p:scale>
        <p:origin x="35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4" name="Footer Placeholder 3">
            <a:extLst>
              <a:ext uri="{FF2B5EF4-FFF2-40B4-BE49-F238E27FC236}">
                <a16:creationId xmlns:a16="http://schemas.microsoft.com/office/drawing/2014/main"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a:extLst>
              <a:ext uri="{FF2B5EF4-FFF2-40B4-BE49-F238E27FC236}">
                <a16:creationId xmlns:a16="http://schemas.microsoft.com/office/drawing/2014/main"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E6D13E5-4CEC-3A4A-8E5D-AFCEE7512EEC}" type="slidenum">
              <a:rPr lang="en-GB" smtClean="0"/>
              <a:t>‹#›</a:t>
            </a:fld>
            <a:endParaRPr lang="en-GB"/>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CA15AE-E040-4F31-96C6-FD066D034FFB}" type="datetime1">
              <a:rPr lang="en-GB" smtClean="0"/>
              <a:pPr/>
              <a:t>17/06/2025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Quarter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89C7E07-3C67-C64C-8DA0-0404F6303970}" type="slidenum">
              <a:rPr lang="en-GB" noProof="0" smtClean="0"/>
              <a:t>‹#›</a:t>
            </a:fld>
            <a:endParaRPr lang="en-GB" noProof="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a:t>
            </a:fld>
            <a:endParaRPr lang="en-GB"/>
          </a:p>
        </p:txBody>
      </p:sp>
    </p:spTree>
    <p:extLst>
      <p:ext uri="{BB962C8B-B14F-4D97-AF65-F5344CB8AC3E}">
        <p14:creationId xmlns:p14="http://schemas.microsoft.com/office/powerpoint/2010/main" val="334658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rtlCol="0" anchor="b">
            <a:noAutofit/>
          </a:bodyPr>
          <a:lstStyle>
            <a:lvl1pPr algn="l">
              <a:defRPr sz="6000" b="1" i="0" spc="100" baseline="0">
                <a:solidFill>
                  <a:schemeClr val="bg1"/>
                </a:solidFill>
                <a:latin typeface="+mj-lt"/>
              </a:defRPr>
            </a:lvl1pPr>
          </a:lstStyle>
          <a:p>
            <a:pPr rtl="0"/>
            <a:r>
              <a:rPr lang="en-US" noProof="0"/>
              <a:t>Click to edit Master title style</a:t>
            </a:r>
            <a:endParaRPr lang="en-GB" noProof="0" dirty="0"/>
          </a:p>
        </p:txBody>
      </p:sp>
      <p:grpSp>
        <p:nvGrpSpPr>
          <p:cNvPr id="9" name="Group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rtlCol="0">
            <a:no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13" name="Straight Connector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1" name="Freeform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2" name="Freeform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5" name="Text Placeholder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sp>
        <p:nvSpPr>
          <p:cNvPr id="28" name="Content Placeholder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cxnSp>
        <p:nvCxnSpPr>
          <p:cNvPr id="15" name="Straight Connector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Date Placeholder 1">
            <a:extLst>
              <a:ext uri="{FF2B5EF4-FFF2-40B4-BE49-F238E27FC236}">
                <a16:creationId xmlns:a16="http://schemas.microsoft.com/office/drawing/2014/main" id="{4914D182-A7DD-4F7B-B207-262854316EDA}"/>
              </a:ext>
            </a:extLst>
          </p:cNvPr>
          <p:cNvSpPr>
            <a:spLocks noGrp="1"/>
          </p:cNvSpPr>
          <p:nvPr>
            <p:ph type="dt" sz="half" idx="14"/>
          </p:nvPr>
        </p:nvSpPr>
        <p:spPr/>
        <p:txBody>
          <a:bodyPr rtlCol="0"/>
          <a:lstStyle/>
          <a:p>
            <a:pPr rtl="0"/>
            <a:fld id="{F88F5F63-8808-4375-85CE-D0FAFA3BBE65}" type="datetime3">
              <a:rPr lang="en-GB" noProof="0" smtClean="0">
                <a:latin typeface="+mn-lt"/>
              </a:rPr>
              <a:t>17 June, 2025</a:t>
            </a:fld>
            <a:endParaRPr lang="en-GB" noProof="0" dirty="0">
              <a:latin typeface="+mn-lt"/>
            </a:endParaRPr>
          </a:p>
        </p:txBody>
      </p:sp>
      <p:sp>
        <p:nvSpPr>
          <p:cNvPr id="3" name="Footer Placeholder 2">
            <a:extLst>
              <a:ext uri="{FF2B5EF4-FFF2-40B4-BE49-F238E27FC236}">
                <a16:creationId xmlns:a16="http://schemas.microsoft.com/office/drawing/2014/main" id="{10B29252-5D0B-4B9D-9FBD-8EC0929FE096}"/>
              </a:ext>
            </a:extLst>
          </p:cNvPr>
          <p:cNvSpPr>
            <a:spLocks noGrp="1"/>
          </p:cNvSpPr>
          <p:nvPr>
            <p:ph type="ftr" sz="quarter" idx="15"/>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5BB4FEF6-E217-4110-BBF5-C4B77ADC8457}"/>
              </a:ext>
            </a:extLst>
          </p:cNvPr>
          <p:cNvSpPr>
            <a:spLocks noGrp="1"/>
          </p:cNvSpPr>
          <p:nvPr>
            <p:ph type="sldNum" sz="quarter" idx="16"/>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reeform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9" name="Freeform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40" name="Freeform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n-US" noProof="0"/>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sp>
        <p:nvSpPr>
          <p:cNvPr id="20" name="Text Placeholder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n-US" noProof="0"/>
              <a:t>Click to edit Master text styles</a:t>
            </a:r>
          </a:p>
        </p:txBody>
      </p:sp>
      <p:sp>
        <p:nvSpPr>
          <p:cNvPr id="21" name="Content Placeholder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sp>
        <p:nvSpPr>
          <p:cNvPr id="22" name="Text Placeholder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n-US" noProof="0"/>
              <a:t>Click to edit Master text styles</a:t>
            </a:r>
          </a:p>
        </p:txBody>
      </p:sp>
      <p:sp>
        <p:nvSpPr>
          <p:cNvPr id="24" name="Content Placeholder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cxnSp>
        <p:nvCxnSpPr>
          <p:cNvPr id="26" name="Straight Connector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Date Placeholder 1">
            <a:extLst>
              <a:ext uri="{FF2B5EF4-FFF2-40B4-BE49-F238E27FC236}">
                <a16:creationId xmlns:a16="http://schemas.microsoft.com/office/drawing/2014/main" id="{F0FA07F3-F8E4-4505-85EC-22734AC68792}"/>
              </a:ext>
            </a:extLst>
          </p:cNvPr>
          <p:cNvSpPr>
            <a:spLocks noGrp="1"/>
          </p:cNvSpPr>
          <p:nvPr>
            <p:ph type="dt" sz="half" idx="14"/>
          </p:nvPr>
        </p:nvSpPr>
        <p:spPr/>
        <p:txBody>
          <a:bodyPr rtlCol="0"/>
          <a:lstStyle/>
          <a:p>
            <a:pPr rtl="0"/>
            <a:fld id="{6D17C7AE-DC41-4D6E-8CE7-A0296D62536F}" type="datetime3">
              <a:rPr lang="en-GB" noProof="0" smtClean="0">
                <a:latin typeface="+mn-lt"/>
              </a:rPr>
              <a:t>17 June, 2025</a:t>
            </a:fld>
            <a:endParaRPr lang="en-GB" noProof="0" dirty="0">
              <a:latin typeface="+mn-lt"/>
            </a:endParaRPr>
          </a:p>
        </p:txBody>
      </p:sp>
      <p:sp>
        <p:nvSpPr>
          <p:cNvPr id="3" name="Footer Placeholder 2">
            <a:extLst>
              <a:ext uri="{FF2B5EF4-FFF2-40B4-BE49-F238E27FC236}">
                <a16:creationId xmlns:a16="http://schemas.microsoft.com/office/drawing/2014/main" id="{D5165D22-FEF5-4F30-8822-5D2378806A9B}"/>
              </a:ext>
            </a:extLst>
          </p:cNvPr>
          <p:cNvSpPr>
            <a:spLocks noGrp="1"/>
          </p:cNvSpPr>
          <p:nvPr>
            <p:ph type="ftr" sz="quarter" idx="15"/>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1540F86B-3DA3-4708-AAF5-387BA115C415}"/>
              </a:ext>
            </a:extLst>
          </p:cNvPr>
          <p:cNvSpPr>
            <a:spLocks noGrp="1"/>
          </p:cNvSpPr>
          <p:nvPr>
            <p:ph type="sldNum" sz="quarter" idx="16"/>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
    <p:bg>
      <p:bgPr>
        <a:solidFill>
          <a:schemeClr val="tx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rtlCol="0">
            <a:noAutofit/>
          </a:bodyPr>
          <a:lstStyle>
            <a:lvl1pPr marL="0" indent="0">
              <a:buNone/>
              <a:defRPr sz="1600">
                <a:latin typeface="+mn-lt"/>
              </a:defRPr>
            </a:lvl1pPr>
          </a:lstStyle>
          <a:p>
            <a:pPr lvl="0" rtl="0"/>
            <a:r>
              <a:rPr lang="en-US" noProof="0"/>
              <a:t>Click to edit Master text styles</a:t>
            </a:r>
          </a:p>
        </p:txBody>
      </p:sp>
      <p:grpSp>
        <p:nvGrpSpPr>
          <p:cNvPr id="15" name="Group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reeform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7" name="Freeform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8" name="Freeform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4" name="Text Placeholder 3">
            <a:extLst>
              <a:ext uri="{FF2B5EF4-FFF2-40B4-BE49-F238E27FC236}">
                <a16:creationId xmlns:a16="http://schemas.microsoft.com/office/drawing/2014/main" id="{FF85D552-3AFC-4D21-A944-9D41E128A96E}"/>
              </a:ext>
            </a:extLst>
          </p:cNvPr>
          <p:cNvSpPr>
            <a:spLocks noGrp="1"/>
          </p:cNvSpPr>
          <p:nvPr>
            <p:ph type="body" sz="quarter" idx="12"/>
          </p:nvPr>
        </p:nvSpPr>
        <p:spPr>
          <a:xfrm>
            <a:off x="952500"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1" name="Text Placeholder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2" name="Text Placeholder 3">
            <a:extLst>
              <a:ext uri="{FF2B5EF4-FFF2-40B4-BE49-F238E27FC236}">
                <a16:creationId xmlns:a16="http://schemas.microsoft.com/office/drawing/2014/main" id="{EE50320A-D017-45C6-9986-94BC43911E98}"/>
              </a:ext>
            </a:extLst>
          </p:cNvPr>
          <p:cNvSpPr>
            <a:spLocks noGrp="1"/>
          </p:cNvSpPr>
          <p:nvPr>
            <p:ph type="body" sz="quarter" idx="14"/>
          </p:nvPr>
        </p:nvSpPr>
        <p:spPr>
          <a:xfrm>
            <a:off x="953655"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3" name="Text Placeholder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4" name="Text Placeholder 3">
            <a:extLst>
              <a:ext uri="{FF2B5EF4-FFF2-40B4-BE49-F238E27FC236}">
                <a16:creationId xmlns:a16="http://schemas.microsoft.com/office/drawing/2014/main" id="{1F528150-326B-4BB3-AC38-7FC805DB6BA7}"/>
              </a:ext>
            </a:extLst>
          </p:cNvPr>
          <p:cNvSpPr>
            <a:spLocks noGrp="1"/>
          </p:cNvSpPr>
          <p:nvPr>
            <p:ph type="body" sz="quarter" idx="16"/>
          </p:nvPr>
        </p:nvSpPr>
        <p:spPr>
          <a:xfrm>
            <a:off x="952500" y="4646997"/>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5" name="Text Placeholder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6" name="Text Placeholder 3">
            <a:extLst>
              <a:ext uri="{FF2B5EF4-FFF2-40B4-BE49-F238E27FC236}">
                <a16:creationId xmlns:a16="http://schemas.microsoft.com/office/drawing/2014/main" id="{29E4D063-8666-4D7A-B8C8-2B9383F798E0}"/>
              </a:ext>
            </a:extLst>
          </p:cNvPr>
          <p:cNvSpPr>
            <a:spLocks noGrp="1"/>
          </p:cNvSpPr>
          <p:nvPr>
            <p:ph type="body" sz="quarter" idx="18"/>
          </p:nvPr>
        </p:nvSpPr>
        <p:spPr>
          <a:xfrm>
            <a:off x="6399647"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7" name="Text Placeholder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8" name="Text Placeholder 3">
            <a:extLst>
              <a:ext uri="{FF2B5EF4-FFF2-40B4-BE49-F238E27FC236}">
                <a16:creationId xmlns:a16="http://schemas.microsoft.com/office/drawing/2014/main" id="{2CF285B7-A950-4326-A4D5-F5D542D2D65B}"/>
              </a:ext>
            </a:extLst>
          </p:cNvPr>
          <p:cNvSpPr>
            <a:spLocks noGrp="1"/>
          </p:cNvSpPr>
          <p:nvPr>
            <p:ph type="body" sz="quarter" idx="20"/>
          </p:nvPr>
        </p:nvSpPr>
        <p:spPr>
          <a:xfrm>
            <a:off x="6399647"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 name="Date Placeholder 1">
            <a:extLst>
              <a:ext uri="{FF2B5EF4-FFF2-40B4-BE49-F238E27FC236}">
                <a16:creationId xmlns:a16="http://schemas.microsoft.com/office/drawing/2014/main" id="{EC45E38A-5516-4C3E-88FC-0DCBD876054B}"/>
              </a:ext>
            </a:extLst>
          </p:cNvPr>
          <p:cNvSpPr>
            <a:spLocks noGrp="1"/>
          </p:cNvSpPr>
          <p:nvPr>
            <p:ph type="dt" sz="half" idx="21"/>
          </p:nvPr>
        </p:nvSpPr>
        <p:spPr/>
        <p:txBody>
          <a:bodyPr rtlCol="0"/>
          <a:lstStyle/>
          <a:p>
            <a:pPr rtl="0"/>
            <a:fld id="{0971D3F5-C297-4F98-9679-48877DEF0EC7}" type="datetime3">
              <a:rPr lang="en-GB" noProof="0" smtClean="0">
                <a:latin typeface="+mn-lt"/>
              </a:rPr>
              <a:t>17 June, 2025</a:t>
            </a:fld>
            <a:endParaRPr lang="en-GB" noProof="0" dirty="0">
              <a:latin typeface="+mn-lt"/>
            </a:endParaRPr>
          </a:p>
        </p:txBody>
      </p:sp>
      <p:sp>
        <p:nvSpPr>
          <p:cNvPr id="5" name="Footer Placeholder 4">
            <a:extLst>
              <a:ext uri="{FF2B5EF4-FFF2-40B4-BE49-F238E27FC236}">
                <a16:creationId xmlns:a16="http://schemas.microsoft.com/office/drawing/2014/main" id="{14225273-038D-4F51-A093-83D80104F21A}"/>
              </a:ext>
            </a:extLst>
          </p:cNvPr>
          <p:cNvSpPr>
            <a:spLocks noGrp="1"/>
          </p:cNvSpPr>
          <p:nvPr>
            <p:ph type="ftr" sz="quarter" idx="22"/>
          </p:nvPr>
        </p:nvSpPr>
        <p:spPr/>
        <p:txBody>
          <a:bodyPr rtlCol="0"/>
          <a:lstStyle/>
          <a:p>
            <a:pPr rtl="0"/>
            <a:r>
              <a:rPr lang="en-GB" noProof="0" dirty="0"/>
              <a:t>Annual Review</a:t>
            </a:r>
            <a:endParaRPr lang="en-GB" b="0" noProof="0" dirty="0"/>
          </a:p>
        </p:txBody>
      </p:sp>
      <p:sp>
        <p:nvSpPr>
          <p:cNvPr id="6" name="Slide Number Placeholder 5">
            <a:extLst>
              <a:ext uri="{FF2B5EF4-FFF2-40B4-BE49-F238E27FC236}">
                <a16:creationId xmlns:a16="http://schemas.microsoft.com/office/drawing/2014/main" id="{C7F24E14-E0E0-44FA-A4AA-FA63A858730C}"/>
              </a:ext>
            </a:extLst>
          </p:cNvPr>
          <p:cNvSpPr>
            <a:spLocks noGrp="1"/>
          </p:cNvSpPr>
          <p:nvPr>
            <p:ph type="sldNum" sz="quarter" idx="23"/>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tx1"/>
        </a:solidFill>
        <a:effectLst/>
      </p:bgPr>
    </p:bg>
    <p:spTree>
      <p:nvGrpSpPr>
        <p:cNvPr id="1" name=""/>
        <p:cNvGrpSpPr/>
        <p:nvPr/>
      </p:nvGrpSpPr>
      <p:grpSpPr>
        <a:xfrm>
          <a:off x="0" y="0"/>
          <a:ext cx="0" cy="0"/>
          <a:chOff x="0" y="0"/>
          <a:chExt cx="0" cy="0"/>
        </a:xfrm>
      </p:grpSpPr>
      <p:sp>
        <p:nvSpPr>
          <p:cNvPr id="16" name="Text Placeholder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rtlCol="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7" name="Subtitle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rtlCol="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US" noProof="0"/>
              <a:t>Click to edit Master subtitle style</a:t>
            </a:r>
            <a:endParaRPr lang="en-GB" noProof="0" dirty="0"/>
          </a:p>
        </p:txBody>
      </p:sp>
      <p:sp>
        <p:nvSpPr>
          <p:cNvPr id="26" name="Title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27" name="Straight Connector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Picture Placeholder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rtlCol="0"/>
          <a:lstStyle/>
          <a:p>
            <a:pPr rtl="0"/>
            <a:r>
              <a:rPr lang="en-US" noProof="0"/>
              <a:t>Click icon to add picture</a:t>
            </a:r>
            <a:endParaRPr lang="en-GB" noProof="0" dirty="0"/>
          </a:p>
        </p:txBody>
      </p:sp>
      <p:grpSp>
        <p:nvGrpSpPr>
          <p:cNvPr id="30" name="Group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reeform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2" name="Freeform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3" name="Freeform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n-GB" noProof="0"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spc="50" baseline="0">
                <a:latin typeface="+mj-lt"/>
              </a:defRPr>
            </a:lvl1pPr>
          </a:lstStyle>
          <a:p>
            <a:pPr rtl="0"/>
            <a:r>
              <a:rPr lang="en-US" noProof="0"/>
              <a:t>Click to edit Master title style</a:t>
            </a:r>
            <a:endParaRPr lang="en-GB" noProof="0" dirty="0"/>
          </a:p>
        </p:txBody>
      </p:sp>
      <p:cxnSp>
        <p:nvCxnSpPr>
          <p:cNvPr id="13" name="Straight Connector 12">
            <a:extLst>
              <a:ext uri="{FF2B5EF4-FFF2-40B4-BE49-F238E27FC236}">
                <a16:creationId xmlns:a16="http://schemas.microsoft.com/office/drawing/2014/main"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Text Placeholder 29">
            <a:extLst>
              <a:ext uri="{FF2B5EF4-FFF2-40B4-BE49-F238E27FC236}">
                <a16:creationId xmlns:a16="http://schemas.microsoft.com/office/drawing/2014/main" id="{58AAB058-5FFC-9E4E-AD2E-FB1B4EE51025}"/>
              </a:ext>
            </a:extLst>
          </p:cNvPr>
          <p:cNvSpPr>
            <a:spLocks noGrp="1"/>
          </p:cNvSpPr>
          <p:nvPr>
            <p:ph type="body" sz="quarter" idx="13"/>
          </p:nvPr>
        </p:nvSpPr>
        <p:spPr>
          <a:xfrm>
            <a:off x="952500" y="2818296"/>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5" name="Text Placeholder 29">
            <a:extLst>
              <a:ext uri="{FF2B5EF4-FFF2-40B4-BE49-F238E27FC236}">
                <a16:creationId xmlns:a16="http://schemas.microsoft.com/office/drawing/2014/main" id="{18ABDA74-C3EC-274D-BE87-AC5B825A2A4C}"/>
              </a:ext>
            </a:extLst>
          </p:cNvPr>
          <p:cNvSpPr>
            <a:spLocks noGrp="1"/>
          </p:cNvSpPr>
          <p:nvPr>
            <p:ph type="body" sz="quarter" idx="14"/>
          </p:nvPr>
        </p:nvSpPr>
        <p:spPr>
          <a:xfrm>
            <a:off x="952500" y="2209800"/>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16" name="Straight Connector 15">
            <a:extLst>
              <a:ext uri="{FF2B5EF4-FFF2-40B4-BE49-F238E27FC236}">
                <a16:creationId xmlns:a16="http://schemas.microsoft.com/office/drawing/2014/main"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Text Placeholder 29">
            <a:extLst>
              <a:ext uri="{FF2B5EF4-FFF2-40B4-BE49-F238E27FC236}">
                <a16:creationId xmlns:a16="http://schemas.microsoft.com/office/drawing/2014/main" id="{3ABA9FD1-9B74-F14F-81EF-7B3407196B03}"/>
              </a:ext>
            </a:extLst>
          </p:cNvPr>
          <p:cNvSpPr>
            <a:spLocks noGrp="1"/>
          </p:cNvSpPr>
          <p:nvPr>
            <p:ph type="body" sz="quarter" idx="15"/>
          </p:nvPr>
        </p:nvSpPr>
        <p:spPr>
          <a:xfrm>
            <a:off x="3663042" y="2818296"/>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8" name="Text Placeholder 29">
            <a:extLst>
              <a:ext uri="{FF2B5EF4-FFF2-40B4-BE49-F238E27FC236}">
                <a16:creationId xmlns:a16="http://schemas.microsoft.com/office/drawing/2014/main" id="{0E9E9D03-0186-5B4C-A73F-95ADCD08A44A}"/>
              </a:ext>
            </a:extLst>
          </p:cNvPr>
          <p:cNvSpPr>
            <a:spLocks noGrp="1"/>
          </p:cNvSpPr>
          <p:nvPr>
            <p:ph type="body" sz="quarter" idx="16"/>
          </p:nvPr>
        </p:nvSpPr>
        <p:spPr>
          <a:xfrm>
            <a:off x="3663042" y="2209800"/>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20" name="Straight Connector 19">
            <a:extLst>
              <a:ext uri="{FF2B5EF4-FFF2-40B4-BE49-F238E27FC236}">
                <a16:creationId xmlns:a16="http://schemas.microsoft.com/office/drawing/2014/main"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Text Placeholder 29">
            <a:extLst>
              <a:ext uri="{FF2B5EF4-FFF2-40B4-BE49-F238E27FC236}">
                <a16:creationId xmlns:a16="http://schemas.microsoft.com/office/drawing/2014/main" id="{F953BCFF-5CB8-784F-ACC1-A14670E62196}"/>
              </a:ext>
            </a:extLst>
          </p:cNvPr>
          <p:cNvSpPr>
            <a:spLocks noGrp="1"/>
          </p:cNvSpPr>
          <p:nvPr>
            <p:ph type="body" sz="quarter" idx="19"/>
          </p:nvPr>
        </p:nvSpPr>
        <p:spPr>
          <a:xfrm>
            <a:off x="952500" y="5131299"/>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2" name="Text Placeholder 29">
            <a:extLst>
              <a:ext uri="{FF2B5EF4-FFF2-40B4-BE49-F238E27FC236}">
                <a16:creationId xmlns:a16="http://schemas.microsoft.com/office/drawing/2014/main" id="{97DCC038-CDD3-1D48-B8BA-2617616935C5}"/>
              </a:ext>
            </a:extLst>
          </p:cNvPr>
          <p:cNvSpPr>
            <a:spLocks noGrp="1"/>
          </p:cNvSpPr>
          <p:nvPr>
            <p:ph type="body" sz="quarter" idx="20"/>
          </p:nvPr>
        </p:nvSpPr>
        <p:spPr>
          <a:xfrm>
            <a:off x="952500" y="4522803"/>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23" name="Straight Connector 22">
            <a:extLst>
              <a:ext uri="{FF2B5EF4-FFF2-40B4-BE49-F238E27FC236}">
                <a16:creationId xmlns:a16="http://schemas.microsoft.com/office/drawing/2014/main"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Text Placeholder 29">
            <a:extLst>
              <a:ext uri="{FF2B5EF4-FFF2-40B4-BE49-F238E27FC236}">
                <a16:creationId xmlns:a16="http://schemas.microsoft.com/office/drawing/2014/main" id="{C20DFC6E-CE65-E94B-921D-38F386E173F2}"/>
              </a:ext>
            </a:extLst>
          </p:cNvPr>
          <p:cNvSpPr>
            <a:spLocks noGrp="1"/>
          </p:cNvSpPr>
          <p:nvPr>
            <p:ph type="body" sz="quarter" idx="21"/>
          </p:nvPr>
        </p:nvSpPr>
        <p:spPr>
          <a:xfrm>
            <a:off x="3663042" y="5131299"/>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5" name="Text Placeholder 29">
            <a:extLst>
              <a:ext uri="{FF2B5EF4-FFF2-40B4-BE49-F238E27FC236}">
                <a16:creationId xmlns:a16="http://schemas.microsoft.com/office/drawing/2014/main" id="{773FBF72-A3D8-2F4E-BAD2-2755F0BE4A47}"/>
              </a:ext>
            </a:extLst>
          </p:cNvPr>
          <p:cNvSpPr>
            <a:spLocks noGrp="1"/>
          </p:cNvSpPr>
          <p:nvPr>
            <p:ph type="body" sz="quarter" idx="22"/>
          </p:nvPr>
        </p:nvSpPr>
        <p:spPr>
          <a:xfrm>
            <a:off x="3663042" y="4522803"/>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26" name="Straight Connector 25">
            <a:extLst>
              <a:ext uri="{FF2B5EF4-FFF2-40B4-BE49-F238E27FC236}">
                <a16:creationId xmlns:a16="http://schemas.microsoft.com/office/drawing/2014/main"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Text Placeholder 29">
            <a:extLst>
              <a:ext uri="{FF2B5EF4-FFF2-40B4-BE49-F238E27FC236}">
                <a16:creationId xmlns:a16="http://schemas.microsoft.com/office/drawing/2014/main" id="{9B18A1DC-4A61-514B-9F70-1DCC893EBB17}"/>
              </a:ext>
            </a:extLst>
          </p:cNvPr>
          <p:cNvSpPr>
            <a:spLocks noGrp="1"/>
          </p:cNvSpPr>
          <p:nvPr>
            <p:ph type="body" sz="quarter" idx="23"/>
          </p:nvPr>
        </p:nvSpPr>
        <p:spPr>
          <a:xfrm>
            <a:off x="6367054" y="5131299"/>
            <a:ext cx="2129245"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8" name="Text Placeholder 29">
            <a:extLst>
              <a:ext uri="{FF2B5EF4-FFF2-40B4-BE49-F238E27FC236}">
                <a16:creationId xmlns:a16="http://schemas.microsoft.com/office/drawing/2014/main" id="{DD138509-2AA1-D540-90D6-288474956619}"/>
              </a:ext>
            </a:extLst>
          </p:cNvPr>
          <p:cNvSpPr>
            <a:spLocks noGrp="1"/>
          </p:cNvSpPr>
          <p:nvPr>
            <p:ph type="body" sz="quarter" idx="24"/>
          </p:nvPr>
        </p:nvSpPr>
        <p:spPr>
          <a:xfrm>
            <a:off x="6367054" y="4522803"/>
            <a:ext cx="2129245"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 name="Date Placeholder 1">
            <a:extLst>
              <a:ext uri="{FF2B5EF4-FFF2-40B4-BE49-F238E27FC236}">
                <a16:creationId xmlns:a16="http://schemas.microsoft.com/office/drawing/2014/main" id="{62655503-4608-4F79-A5D4-B2F67958F263}"/>
              </a:ext>
            </a:extLst>
          </p:cNvPr>
          <p:cNvSpPr>
            <a:spLocks noGrp="1"/>
          </p:cNvSpPr>
          <p:nvPr>
            <p:ph type="dt" sz="half" idx="25"/>
          </p:nvPr>
        </p:nvSpPr>
        <p:spPr/>
        <p:txBody>
          <a:bodyPr rtlCol="0"/>
          <a:lstStyle/>
          <a:p>
            <a:pPr rtl="0"/>
            <a:fld id="{C02CDA83-4160-4EEB-AD7D-1C57C21837F3}" type="datetime3">
              <a:rPr lang="en-GB" noProof="0" smtClean="0">
                <a:latin typeface="+mn-lt"/>
              </a:rPr>
              <a:t>17 June, 2025</a:t>
            </a:fld>
            <a:endParaRPr lang="en-GB" noProof="0" dirty="0">
              <a:latin typeface="+mn-lt"/>
            </a:endParaRPr>
          </a:p>
        </p:txBody>
      </p:sp>
      <p:sp>
        <p:nvSpPr>
          <p:cNvPr id="3" name="Footer Placeholder 2">
            <a:extLst>
              <a:ext uri="{FF2B5EF4-FFF2-40B4-BE49-F238E27FC236}">
                <a16:creationId xmlns:a16="http://schemas.microsoft.com/office/drawing/2014/main" id="{9DAFA395-FE4C-4A99-A74E-57757D8473E1}"/>
              </a:ext>
            </a:extLst>
          </p:cNvPr>
          <p:cNvSpPr>
            <a:spLocks noGrp="1"/>
          </p:cNvSpPr>
          <p:nvPr>
            <p:ph type="ftr" sz="quarter" idx="26"/>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30A6A117-A0E8-43E1-9120-CE3B8B97667F}"/>
              </a:ext>
            </a:extLst>
          </p:cNvPr>
          <p:cNvSpPr>
            <a:spLocks noGrp="1"/>
          </p:cNvSpPr>
          <p:nvPr>
            <p:ph type="sldNum" sz="quarter" idx="27"/>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40930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reeform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6" name="Freeform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9" name="Freeform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14" name="Picture Placeholder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rtlCol="0"/>
          <a:lstStyle/>
          <a:p>
            <a:pPr rtl="0"/>
            <a:r>
              <a:rPr lang="en-US" noProof="0"/>
              <a:t>Click icon to add picture</a:t>
            </a:r>
            <a:endParaRPr lang="en-GB" noProof="0" dirty="0"/>
          </a:p>
        </p:txBody>
      </p:sp>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17" name="Straight Connector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rtlCol="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 name="Date Placeholder 1">
            <a:extLst>
              <a:ext uri="{FF2B5EF4-FFF2-40B4-BE49-F238E27FC236}">
                <a16:creationId xmlns:a16="http://schemas.microsoft.com/office/drawing/2014/main" id="{CA64E0B3-57C5-4DAF-8531-F39610E77C09}"/>
              </a:ext>
            </a:extLst>
          </p:cNvPr>
          <p:cNvSpPr>
            <a:spLocks noGrp="1"/>
          </p:cNvSpPr>
          <p:nvPr>
            <p:ph type="dt" sz="half" idx="14"/>
          </p:nvPr>
        </p:nvSpPr>
        <p:spPr/>
        <p:txBody>
          <a:bodyPr rtlCol="0"/>
          <a:lstStyle/>
          <a:p>
            <a:pPr rtl="0"/>
            <a:fld id="{94200668-9301-4F8B-89F3-A4E2AEA80049}" type="datetime3">
              <a:rPr lang="en-GB" noProof="0" smtClean="0">
                <a:latin typeface="+mn-lt"/>
              </a:rPr>
              <a:t>17 June, 2025</a:t>
            </a:fld>
            <a:endParaRPr lang="en-GB" noProof="0" dirty="0">
              <a:latin typeface="+mn-lt"/>
            </a:endParaRPr>
          </a:p>
        </p:txBody>
      </p:sp>
      <p:sp>
        <p:nvSpPr>
          <p:cNvPr id="3" name="Footer Placeholder 2">
            <a:extLst>
              <a:ext uri="{FF2B5EF4-FFF2-40B4-BE49-F238E27FC236}">
                <a16:creationId xmlns:a16="http://schemas.microsoft.com/office/drawing/2014/main" id="{B7E0EC46-C626-4D58-AB64-0B3B850D1482}"/>
              </a:ext>
            </a:extLst>
          </p:cNvPr>
          <p:cNvSpPr>
            <a:spLocks noGrp="1"/>
          </p:cNvSpPr>
          <p:nvPr>
            <p:ph type="ftr" sz="quarter" idx="15"/>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8F25D00C-8F5C-4528-87FA-F9431D967555}"/>
              </a:ext>
            </a:extLst>
          </p:cNvPr>
          <p:cNvSpPr>
            <a:spLocks noGrp="1"/>
          </p:cNvSpPr>
          <p:nvPr>
            <p:ph type="sldNum" sz="quarter" idx="16"/>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reak">
    <p:bg>
      <p:bgPr>
        <a:solidFill>
          <a:schemeClr val="tx1"/>
        </a:solidFill>
        <a:effectLst/>
      </p:bgPr>
    </p:bg>
    <p:spTree>
      <p:nvGrpSpPr>
        <p:cNvPr id="1" name=""/>
        <p:cNvGrpSpPr/>
        <p:nvPr/>
      </p:nvGrpSpPr>
      <p:grpSpPr>
        <a:xfrm>
          <a:off x="0" y="0"/>
          <a:ext cx="0" cy="0"/>
          <a:chOff x="0" y="0"/>
          <a:chExt cx="0" cy="0"/>
        </a:xfrm>
      </p:grpSpPr>
      <p:sp>
        <p:nvSpPr>
          <p:cNvPr id="21" name="Picture Placeholder 2">
            <a:extLst>
              <a:ext uri="{FF2B5EF4-FFF2-40B4-BE49-F238E27FC236}">
                <a16:creationId xmlns:a16="http://schemas.microsoft.com/office/drawing/2014/main" id="{50E2385F-F6FA-D345-AF77-A9EE8E49310D}"/>
              </a:ext>
            </a:extLst>
          </p:cNvPr>
          <p:cNvSpPr>
            <a:spLocks noGrp="1"/>
          </p:cNvSpPr>
          <p:nvPr>
            <p:ph type="pic" sz="quarter" idx="13"/>
          </p:nvPr>
        </p:nvSpPr>
        <p:spPr>
          <a:xfrm>
            <a:off x="0" y="0"/>
            <a:ext cx="12191998" cy="6858000"/>
          </a:xfrm>
          <a:solidFill>
            <a:schemeClr val="accent2"/>
          </a:solidFill>
        </p:spPr>
        <p:txBody>
          <a:bodyPr rtlCol="0"/>
          <a:lstStyle/>
          <a:p>
            <a:pPr rtl="0"/>
            <a:r>
              <a:rPr lang="en-US" noProof="0"/>
              <a:t>Click icon to add picture</a:t>
            </a:r>
            <a:endParaRPr lang="en-GB" noProof="0"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rtlCol="0" anchor="b" anchorCtr="0">
            <a:normAutofit/>
          </a:bodyPr>
          <a:lstStyle>
            <a:lvl1pPr>
              <a:defRPr sz="4100" b="1" i="0" baseline="0">
                <a:solidFill>
                  <a:schemeClr val="tx1"/>
                </a:solidFill>
                <a:latin typeface="+mj-lt"/>
              </a:defRPr>
            </a:lvl1pPr>
          </a:lstStyle>
          <a:p>
            <a:pPr rtl="0"/>
            <a:r>
              <a:rPr lang="en-US" noProof="0"/>
              <a:t>Click to edit Master title style</a:t>
            </a:r>
            <a:endParaRPr lang="en-GB" noProof="0" dirty="0"/>
          </a:p>
        </p:txBody>
      </p:sp>
      <p:cxnSp>
        <p:nvCxnSpPr>
          <p:cNvPr id="20" name="Straight Connector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reeform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4" name="Freeform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5" name="Freeform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tx1"/>
        </a:solidFill>
        <a:effectLst/>
      </p:bgPr>
    </p:bg>
    <p:spTree>
      <p:nvGrpSpPr>
        <p:cNvPr id="1" name=""/>
        <p:cNvGrpSpPr/>
        <p:nvPr/>
      </p:nvGrpSpPr>
      <p:grpSpPr>
        <a:xfrm>
          <a:off x="0" y="0"/>
          <a:ext cx="0" cy="0"/>
          <a:chOff x="0" y="0"/>
          <a:chExt cx="0" cy="0"/>
        </a:xfrm>
      </p:grpSpPr>
      <p:sp>
        <p:nvSpPr>
          <p:cNvPr id="6" name="Chart Placeholder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rtlCol="0"/>
          <a:lstStyle>
            <a:lvl1pPr>
              <a:defRPr>
                <a:solidFill>
                  <a:schemeClr val="tx1"/>
                </a:solidFill>
              </a:defRPr>
            </a:lvl1pPr>
          </a:lstStyle>
          <a:p>
            <a:pPr rtl="0"/>
            <a:r>
              <a:rPr lang="en-US" noProof="0"/>
              <a:t>Click icon to add chart</a:t>
            </a:r>
            <a:endParaRPr lang="en-GB" noProof="0"/>
          </a:p>
        </p:txBody>
      </p:sp>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a:p>
        </p:txBody>
      </p:sp>
      <p:sp>
        <p:nvSpPr>
          <p:cNvPr id="2" name="Date Placeholder 1">
            <a:extLst>
              <a:ext uri="{FF2B5EF4-FFF2-40B4-BE49-F238E27FC236}">
                <a16:creationId xmlns:a16="http://schemas.microsoft.com/office/drawing/2014/main" id="{371012B1-809A-45CE-9FED-46D08DC8C42B}"/>
              </a:ext>
            </a:extLst>
          </p:cNvPr>
          <p:cNvSpPr>
            <a:spLocks noGrp="1"/>
          </p:cNvSpPr>
          <p:nvPr>
            <p:ph type="dt" sz="half" idx="11"/>
          </p:nvPr>
        </p:nvSpPr>
        <p:spPr/>
        <p:txBody>
          <a:bodyPr rtlCol="0"/>
          <a:lstStyle/>
          <a:p>
            <a:pPr rtl="0"/>
            <a:fld id="{029ECAD1-3047-43DC-81B7-231597E81F19}" type="datetime3">
              <a:rPr lang="en-GB" noProof="0" smtClean="0">
                <a:latin typeface="+mn-lt"/>
              </a:rPr>
              <a:t>17 June, 2025</a:t>
            </a:fld>
            <a:endParaRPr lang="en-GB" noProof="0">
              <a:latin typeface="+mn-lt"/>
            </a:endParaRPr>
          </a:p>
        </p:txBody>
      </p:sp>
      <p:sp>
        <p:nvSpPr>
          <p:cNvPr id="3" name="Footer Placeholder 2">
            <a:extLst>
              <a:ext uri="{FF2B5EF4-FFF2-40B4-BE49-F238E27FC236}">
                <a16:creationId xmlns:a16="http://schemas.microsoft.com/office/drawing/2014/main" id="{3FB6FA27-6601-4107-A3C9-808CB4430246}"/>
              </a:ext>
            </a:extLst>
          </p:cNvPr>
          <p:cNvSpPr>
            <a:spLocks noGrp="1"/>
          </p:cNvSpPr>
          <p:nvPr>
            <p:ph type="ftr" sz="quarter" idx="12"/>
          </p:nvPr>
        </p:nvSpPr>
        <p:spPr/>
        <p:txBody>
          <a:bodyPr rtlCol="0"/>
          <a:lstStyle/>
          <a:p>
            <a:pPr rtl="0"/>
            <a:r>
              <a:rPr lang="en-GB" noProof="0"/>
              <a:t>Annual Review</a:t>
            </a:r>
            <a:endParaRPr lang="en-GB" b="0" noProof="0"/>
          </a:p>
        </p:txBody>
      </p:sp>
      <p:sp>
        <p:nvSpPr>
          <p:cNvPr id="4" name="Slide Number Placeholder 3">
            <a:extLst>
              <a:ext uri="{FF2B5EF4-FFF2-40B4-BE49-F238E27FC236}">
                <a16:creationId xmlns:a16="http://schemas.microsoft.com/office/drawing/2014/main" id="{0919432A-F8B5-4A96-AEE6-2E159658D5DD}"/>
              </a:ext>
            </a:extLst>
          </p:cNvPr>
          <p:cNvSpPr>
            <a:spLocks noGrp="1"/>
          </p:cNvSpPr>
          <p:nvPr>
            <p:ph type="sldNum" sz="quarter" idx="13"/>
          </p:nvPr>
        </p:nvSpPr>
        <p:spPr/>
        <p:txBody>
          <a:bodyPr rtlCol="0"/>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rtlCol="0"/>
          <a:lstStyle/>
          <a:p>
            <a:pPr rtl="0"/>
            <a:r>
              <a:rPr lang="en-US" noProof="0"/>
              <a:t>Click icon to add table</a:t>
            </a:r>
            <a:endParaRPr lang="en-GB" noProof="0"/>
          </a:p>
        </p:txBody>
      </p:sp>
      <p:sp>
        <p:nvSpPr>
          <p:cNvPr id="2" name="Date Placeholder 1">
            <a:extLst>
              <a:ext uri="{FF2B5EF4-FFF2-40B4-BE49-F238E27FC236}">
                <a16:creationId xmlns:a16="http://schemas.microsoft.com/office/drawing/2014/main" id="{9B2411D2-78FE-46C1-9EA9-C6A882903B53}"/>
              </a:ext>
            </a:extLst>
          </p:cNvPr>
          <p:cNvSpPr>
            <a:spLocks noGrp="1"/>
          </p:cNvSpPr>
          <p:nvPr>
            <p:ph type="dt" sz="half" idx="11"/>
          </p:nvPr>
        </p:nvSpPr>
        <p:spPr/>
        <p:txBody>
          <a:bodyPr rtlCol="0"/>
          <a:lstStyle/>
          <a:p>
            <a:pPr rtl="0"/>
            <a:fld id="{1E6A16EE-7FBD-4E62-A186-69A1E1C8758D}" type="datetime3">
              <a:rPr lang="en-GB" noProof="0" smtClean="0">
                <a:latin typeface="+mn-lt"/>
              </a:rPr>
              <a:t>17 June, 2025</a:t>
            </a:fld>
            <a:endParaRPr lang="en-GB" noProof="0">
              <a:latin typeface="+mn-lt"/>
            </a:endParaRPr>
          </a:p>
        </p:txBody>
      </p:sp>
      <p:sp>
        <p:nvSpPr>
          <p:cNvPr id="3" name="Footer Placeholder 2">
            <a:extLst>
              <a:ext uri="{FF2B5EF4-FFF2-40B4-BE49-F238E27FC236}">
                <a16:creationId xmlns:a16="http://schemas.microsoft.com/office/drawing/2014/main" id="{C04DAF8F-82DB-4DBE-9041-71217A4516CB}"/>
              </a:ext>
            </a:extLst>
          </p:cNvPr>
          <p:cNvSpPr>
            <a:spLocks noGrp="1"/>
          </p:cNvSpPr>
          <p:nvPr>
            <p:ph type="ftr" sz="quarter" idx="12"/>
          </p:nvPr>
        </p:nvSpPr>
        <p:spPr/>
        <p:txBody>
          <a:bodyPr rtlCol="0"/>
          <a:lstStyle/>
          <a:p>
            <a:pPr rtl="0"/>
            <a:r>
              <a:rPr lang="en-GB" noProof="0"/>
              <a:t>Annual Review</a:t>
            </a:r>
            <a:endParaRPr lang="en-GB" b="0" noProof="0"/>
          </a:p>
        </p:txBody>
      </p:sp>
      <p:sp>
        <p:nvSpPr>
          <p:cNvPr id="4" name="Slide Number Placeholder 3">
            <a:extLst>
              <a:ext uri="{FF2B5EF4-FFF2-40B4-BE49-F238E27FC236}">
                <a16:creationId xmlns:a16="http://schemas.microsoft.com/office/drawing/2014/main" id="{782F761B-6706-439D-9C75-43E751AB195C}"/>
              </a:ext>
            </a:extLst>
          </p:cNvPr>
          <p:cNvSpPr>
            <a:spLocks noGrp="1"/>
          </p:cNvSpPr>
          <p:nvPr>
            <p:ph type="sldNum" sz="quarter" idx="13"/>
          </p:nvPr>
        </p:nvSpPr>
        <p:spPr/>
        <p:txBody>
          <a:bodyPr rtlCol="0"/>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rtlCol="0" anchor="t" anchorCtr="0">
            <a:normAutofit/>
          </a:bodyPr>
          <a:lstStyle>
            <a:lvl1pPr>
              <a:lnSpc>
                <a:spcPct val="100000"/>
              </a:lnSpc>
              <a:defRPr sz="2800" b="0" i="0">
                <a:solidFill>
                  <a:schemeClr val="bg1"/>
                </a:solidFill>
                <a:latin typeface="+mn-lt"/>
              </a:defRPr>
            </a:lvl1pPr>
          </a:lstStyle>
          <a:p>
            <a:pPr rtl="0"/>
            <a:r>
              <a:rPr lang="en-US" noProof="0"/>
              <a:t>Click to edit Master title style</a:t>
            </a:r>
            <a:endParaRPr lang="en-GB" noProof="0" dirty="0"/>
          </a:p>
        </p:txBody>
      </p:sp>
      <p:sp>
        <p:nvSpPr>
          <p:cNvPr id="10" name="TextBox 9">
            <a:extLst>
              <a:ext uri="{FF2B5EF4-FFF2-40B4-BE49-F238E27FC236}">
                <a16:creationId xmlns:a16="http://schemas.microsoft.com/office/drawing/2014/main" id="{E902327D-DBD4-7A4E-ABF2-A946A559A8AD}"/>
              </a:ext>
            </a:extLst>
          </p:cNvPr>
          <p:cNvSpPr txBox="1"/>
          <p:nvPr userDrawn="1"/>
        </p:nvSpPr>
        <p:spPr>
          <a:xfrm>
            <a:off x="699948" y="548291"/>
            <a:ext cx="1589372" cy="3170099"/>
          </a:xfrm>
          <a:prstGeom prst="rect">
            <a:avLst/>
          </a:prstGeom>
          <a:noFill/>
        </p:spPr>
        <p:txBody>
          <a:bodyPr wrap="square" rtlCol="0">
            <a:spAutoFit/>
          </a:bodyPr>
          <a:lstStyle/>
          <a:p>
            <a:pPr rtl="0"/>
            <a:r>
              <a:rPr lang="en-GB" sz="20000" b="1" noProof="0" dirty="0">
                <a:solidFill>
                  <a:schemeClr val="bg1"/>
                </a:solidFill>
              </a:rPr>
              <a:t>“</a:t>
            </a:r>
          </a:p>
        </p:txBody>
      </p:sp>
      <p:grpSp>
        <p:nvGrpSpPr>
          <p:cNvPr id="18" name="Group 17">
            <a:extLst>
              <a:ext uri="{FF2B5EF4-FFF2-40B4-BE49-F238E27FC236}">
                <a16:creationId xmlns:a16="http://schemas.microsoft.com/office/drawing/2014/main" id="{6ACB4ADD-D9F4-984E-B29D-A2CF6D19E810}"/>
              </a:ext>
            </a:extLst>
          </p:cNvPr>
          <p:cNvGrpSpPr/>
          <p:nvPr userDrawn="1"/>
        </p:nvGrpSpPr>
        <p:grpSpPr>
          <a:xfrm>
            <a:off x="6362700" y="0"/>
            <a:ext cx="5829298" cy="3235602"/>
            <a:chOff x="5612972" y="1"/>
            <a:chExt cx="6615961" cy="3672246"/>
          </a:xfrm>
        </p:grpSpPr>
        <p:sp>
          <p:nvSpPr>
            <p:cNvPr id="19" name="AutoShape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0" name="Freeform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1" name="Freeform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2" name="Freeform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n-GB" noProof="0" dirty="0"/>
            </a:p>
          </p:txBody>
        </p:sp>
        <p:sp>
          <p:nvSpPr>
            <p:cNvPr id="23" name="Freeform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grpSp>
        <p:nvGrpSpPr>
          <p:cNvPr id="24" name="Group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Freeform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6" name="Freeform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7" name="Freeform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tx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reeform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7" name="Freeform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6" name="Freeform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38" name="Picture Placeholder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rtlCol="0"/>
          <a:lstStyle/>
          <a:p>
            <a:pPr rtl="0"/>
            <a:r>
              <a:rPr lang="en-US" noProof="0"/>
              <a:t>Click icon to add picture</a:t>
            </a:r>
            <a:endParaRPr lang="en-GB" noProof="0" dirty="0"/>
          </a:p>
        </p:txBody>
      </p:sp>
      <p:sp>
        <p:nvSpPr>
          <p:cNvPr id="61" name="Title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dirty="0"/>
          </a:p>
        </p:txBody>
      </p:sp>
      <p:cxnSp>
        <p:nvCxnSpPr>
          <p:cNvPr id="62" name="Straight Connector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Picture Placeholder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rtlCol="0"/>
          <a:lstStyle/>
          <a:p>
            <a:pPr rtl="0"/>
            <a:r>
              <a:rPr lang="en-US" noProof="0"/>
              <a:t>Click icon to add picture</a:t>
            </a:r>
            <a:endParaRPr lang="en-GB" noProof="0" dirty="0"/>
          </a:p>
        </p:txBody>
      </p:sp>
      <p:sp>
        <p:nvSpPr>
          <p:cNvPr id="72" name="Text Placeholder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3" name="Text Placeholder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4" name="Text Placeholder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5" name="Text Placeholder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6" name="Text Placeholder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7" name="Text Placeholder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8" name="Text Placeholder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9" name="Text Placeholder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grpSp>
        <p:nvGrpSpPr>
          <p:cNvPr id="23" name="Group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AutoShape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9" name="Freeform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0" name="Freeform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1" name="Freeform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n-GB" noProof="0" dirty="0"/>
            </a:p>
          </p:txBody>
        </p:sp>
        <p:sp>
          <p:nvSpPr>
            <p:cNvPr id="32" name="Freeform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66" name="Picture Placeholder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rtlCol="0"/>
          <a:lstStyle/>
          <a:p>
            <a:pPr rtl="0"/>
            <a:r>
              <a:rPr lang="en-US" noProof="0"/>
              <a:t>Click icon to add picture</a:t>
            </a:r>
            <a:endParaRPr lang="en-GB" noProof="0" dirty="0"/>
          </a:p>
        </p:txBody>
      </p:sp>
      <p:sp>
        <p:nvSpPr>
          <p:cNvPr id="69" name="Picture Placeholder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rtlCol="0"/>
          <a:lstStyle/>
          <a:p>
            <a:pPr rtl="0"/>
            <a:r>
              <a:rPr lang="en-US" noProof="0"/>
              <a:t>Click icon to add picture</a:t>
            </a:r>
            <a:endParaRPr lang="en-GB" noProof="0" dirty="0"/>
          </a:p>
        </p:txBody>
      </p:sp>
      <p:sp>
        <p:nvSpPr>
          <p:cNvPr id="2" name="Date Placeholder 1">
            <a:extLst>
              <a:ext uri="{FF2B5EF4-FFF2-40B4-BE49-F238E27FC236}">
                <a16:creationId xmlns:a16="http://schemas.microsoft.com/office/drawing/2014/main" id="{8ED89364-B1CB-4E72-A6BB-95A34B50661C}"/>
              </a:ext>
            </a:extLst>
          </p:cNvPr>
          <p:cNvSpPr>
            <a:spLocks noGrp="1"/>
          </p:cNvSpPr>
          <p:nvPr>
            <p:ph type="dt" sz="half" idx="32"/>
          </p:nvPr>
        </p:nvSpPr>
        <p:spPr/>
        <p:txBody>
          <a:bodyPr rtlCol="0"/>
          <a:lstStyle/>
          <a:p>
            <a:pPr rtl="0"/>
            <a:fld id="{D21FA074-9295-430E-9633-F682F8C96958}" type="datetime3">
              <a:rPr lang="en-GB" noProof="0" smtClean="0">
                <a:latin typeface="+mn-lt"/>
              </a:rPr>
              <a:t>17 June, 2025</a:t>
            </a:fld>
            <a:endParaRPr lang="en-GB" noProof="0" dirty="0">
              <a:latin typeface="+mn-lt"/>
            </a:endParaRPr>
          </a:p>
        </p:txBody>
      </p:sp>
      <p:sp>
        <p:nvSpPr>
          <p:cNvPr id="3" name="Footer Placeholder 2">
            <a:extLst>
              <a:ext uri="{FF2B5EF4-FFF2-40B4-BE49-F238E27FC236}">
                <a16:creationId xmlns:a16="http://schemas.microsoft.com/office/drawing/2014/main" id="{8E09328F-B310-4BF3-883E-BA9A39676AF2}"/>
              </a:ext>
            </a:extLst>
          </p:cNvPr>
          <p:cNvSpPr>
            <a:spLocks noGrp="1"/>
          </p:cNvSpPr>
          <p:nvPr>
            <p:ph type="ftr" sz="quarter" idx="33"/>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04192EF2-9336-43EF-A365-1F54000F7DE9}"/>
              </a:ext>
            </a:extLst>
          </p:cNvPr>
          <p:cNvSpPr>
            <a:spLocks noGrp="1"/>
          </p:cNvSpPr>
          <p:nvPr>
            <p:ph type="sldNum" sz="quarter" idx="34"/>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
    <p:bg>
      <p:bgPr>
        <a:solidFill>
          <a:schemeClr val="tx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itle 1">
            <a:extLst>
              <a:ext uri="{FF2B5EF4-FFF2-40B4-BE49-F238E27FC236}">
                <a16:creationId xmlns:a16="http://schemas.microsoft.com/office/drawing/2014/main" id="{46EEE005-F78A-9D4F-B159-964376C387DD}"/>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a:p>
        </p:txBody>
      </p:sp>
      <p:sp>
        <p:nvSpPr>
          <p:cNvPr id="96" name="Text Placeholder 29">
            <a:extLst>
              <a:ext uri="{FF2B5EF4-FFF2-40B4-BE49-F238E27FC236}">
                <a16:creationId xmlns:a16="http://schemas.microsoft.com/office/drawing/2014/main" id="{FC61536F-8EA7-5A48-AF76-8B0E251BD8CB}"/>
              </a:ext>
            </a:extLst>
          </p:cNvPr>
          <p:cNvSpPr>
            <a:spLocks noGrp="1"/>
          </p:cNvSpPr>
          <p:nvPr>
            <p:ph type="body" sz="quarter" idx="12"/>
          </p:nvPr>
        </p:nvSpPr>
        <p:spPr>
          <a:xfrm>
            <a:off x="1296955"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97" name="Text Placeholder 29">
            <a:extLst>
              <a:ext uri="{FF2B5EF4-FFF2-40B4-BE49-F238E27FC236}">
                <a16:creationId xmlns:a16="http://schemas.microsoft.com/office/drawing/2014/main" id="{64FFD994-BD97-ED49-8607-286ECBB1CDA3}"/>
              </a:ext>
            </a:extLst>
          </p:cNvPr>
          <p:cNvSpPr>
            <a:spLocks noGrp="1"/>
          </p:cNvSpPr>
          <p:nvPr>
            <p:ph type="body" sz="quarter" idx="11"/>
          </p:nvPr>
        </p:nvSpPr>
        <p:spPr>
          <a:xfrm>
            <a:off x="1296955"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2" name="Text Placeholder 29">
            <a:extLst>
              <a:ext uri="{FF2B5EF4-FFF2-40B4-BE49-F238E27FC236}">
                <a16:creationId xmlns:a16="http://schemas.microsoft.com/office/drawing/2014/main" id="{D1ADE805-BFBC-ED47-B9CB-6CB2FF02E868}"/>
              </a:ext>
            </a:extLst>
          </p:cNvPr>
          <p:cNvSpPr>
            <a:spLocks noGrp="1"/>
          </p:cNvSpPr>
          <p:nvPr>
            <p:ph type="body" sz="quarter" idx="30"/>
          </p:nvPr>
        </p:nvSpPr>
        <p:spPr>
          <a:xfrm>
            <a:off x="3897799"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3" name="Text Placeholder 29">
            <a:extLst>
              <a:ext uri="{FF2B5EF4-FFF2-40B4-BE49-F238E27FC236}">
                <a16:creationId xmlns:a16="http://schemas.microsoft.com/office/drawing/2014/main" id="{334A3589-641F-F547-891B-149579153B75}"/>
              </a:ext>
            </a:extLst>
          </p:cNvPr>
          <p:cNvSpPr>
            <a:spLocks noGrp="1"/>
          </p:cNvSpPr>
          <p:nvPr>
            <p:ph type="body" sz="quarter" idx="3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en-US" noProof="0"/>
              <a:t>Click to edit Master text styles</a:t>
            </a:r>
          </a:p>
        </p:txBody>
      </p:sp>
      <p:sp>
        <p:nvSpPr>
          <p:cNvPr id="106" name="Text Placeholder 29">
            <a:extLst>
              <a:ext uri="{FF2B5EF4-FFF2-40B4-BE49-F238E27FC236}">
                <a16:creationId xmlns:a16="http://schemas.microsoft.com/office/drawing/2014/main" id="{A63F8454-D12E-A641-ABD0-8977D3F5EC05}"/>
              </a:ext>
            </a:extLst>
          </p:cNvPr>
          <p:cNvSpPr>
            <a:spLocks noGrp="1"/>
          </p:cNvSpPr>
          <p:nvPr>
            <p:ph type="body" sz="quarter" idx="32"/>
          </p:nvPr>
        </p:nvSpPr>
        <p:spPr>
          <a:xfrm>
            <a:off x="9001711"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7" name="Text Placeholder 29">
            <a:extLst>
              <a:ext uri="{FF2B5EF4-FFF2-40B4-BE49-F238E27FC236}">
                <a16:creationId xmlns:a16="http://schemas.microsoft.com/office/drawing/2014/main" id="{F35AA15D-DBAD-9840-8764-A5B6D486A234}"/>
              </a:ext>
            </a:extLst>
          </p:cNvPr>
          <p:cNvSpPr>
            <a:spLocks noGrp="1"/>
          </p:cNvSpPr>
          <p:nvPr>
            <p:ph type="body" sz="quarter" idx="33"/>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en-US" noProof="0"/>
              <a:t>Click to edit Master text styles</a:t>
            </a:r>
          </a:p>
        </p:txBody>
      </p:sp>
      <p:sp>
        <p:nvSpPr>
          <p:cNvPr id="108" name="Text Placeholder 29">
            <a:extLst>
              <a:ext uri="{FF2B5EF4-FFF2-40B4-BE49-F238E27FC236}">
                <a16:creationId xmlns:a16="http://schemas.microsoft.com/office/drawing/2014/main" id="{8357CA0F-1A55-B145-8305-562F0DF22543}"/>
              </a:ext>
            </a:extLst>
          </p:cNvPr>
          <p:cNvSpPr>
            <a:spLocks noGrp="1"/>
          </p:cNvSpPr>
          <p:nvPr>
            <p:ph type="body" sz="quarter" idx="34"/>
          </p:nvPr>
        </p:nvSpPr>
        <p:spPr>
          <a:xfrm>
            <a:off x="6438143"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9" name="Text Placeholder 29">
            <a:extLst>
              <a:ext uri="{FF2B5EF4-FFF2-40B4-BE49-F238E27FC236}">
                <a16:creationId xmlns:a16="http://schemas.microsoft.com/office/drawing/2014/main" id="{D6C49F6F-AF28-8942-8442-8F54A1DC388B}"/>
              </a:ext>
            </a:extLst>
          </p:cNvPr>
          <p:cNvSpPr>
            <a:spLocks noGrp="1"/>
          </p:cNvSpPr>
          <p:nvPr>
            <p:ph type="body" sz="quarter" idx="35"/>
          </p:nvPr>
        </p:nvSpPr>
        <p:spPr>
          <a:xfrm>
            <a:off x="6438143"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8" name="Straight Connector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47" name="Rectangle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7" name="Rectangle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9" name="Rectangle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 name="Date Placeholder 1">
            <a:extLst>
              <a:ext uri="{FF2B5EF4-FFF2-40B4-BE49-F238E27FC236}">
                <a16:creationId xmlns:a16="http://schemas.microsoft.com/office/drawing/2014/main" id="{21DC2552-C347-4C3D-8C92-4A6981227C0E}"/>
              </a:ext>
            </a:extLst>
          </p:cNvPr>
          <p:cNvSpPr>
            <a:spLocks noGrp="1"/>
          </p:cNvSpPr>
          <p:nvPr>
            <p:ph type="dt" sz="half" idx="36"/>
          </p:nvPr>
        </p:nvSpPr>
        <p:spPr/>
        <p:txBody>
          <a:bodyPr rtlCol="0"/>
          <a:lstStyle/>
          <a:p>
            <a:pPr rtl="0"/>
            <a:fld id="{D33AD83D-9671-4762-AF03-9C719A9CD695}" type="datetime3">
              <a:rPr lang="en-GB" noProof="0" smtClean="0">
                <a:latin typeface="+mn-lt"/>
              </a:rPr>
              <a:t>17 June, 2025</a:t>
            </a:fld>
            <a:endParaRPr lang="en-GB" noProof="0">
              <a:latin typeface="+mn-lt"/>
            </a:endParaRPr>
          </a:p>
        </p:txBody>
      </p:sp>
      <p:sp>
        <p:nvSpPr>
          <p:cNvPr id="3" name="Footer Placeholder 2">
            <a:extLst>
              <a:ext uri="{FF2B5EF4-FFF2-40B4-BE49-F238E27FC236}">
                <a16:creationId xmlns:a16="http://schemas.microsoft.com/office/drawing/2014/main" id="{A5B7C35C-F3E4-4522-8711-16E4F9052C2C}"/>
              </a:ext>
            </a:extLst>
          </p:cNvPr>
          <p:cNvSpPr>
            <a:spLocks noGrp="1"/>
          </p:cNvSpPr>
          <p:nvPr>
            <p:ph type="ftr" sz="quarter" idx="37"/>
          </p:nvPr>
        </p:nvSpPr>
        <p:spPr/>
        <p:txBody>
          <a:bodyPr rtlCol="0"/>
          <a:lstStyle/>
          <a:p>
            <a:pPr rtl="0"/>
            <a:r>
              <a:rPr lang="en-GB" noProof="0"/>
              <a:t>Annual Review</a:t>
            </a:r>
            <a:endParaRPr lang="en-GB" b="0" noProof="0"/>
          </a:p>
        </p:txBody>
      </p:sp>
      <p:sp>
        <p:nvSpPr>
          <p:cNvPr id="4" name="Slide Number Placeholder 3">
            <a:extLst>
              <a:ext uri="{FF2B5EF4-FFF2-40B4-BE49-F238E27FC236}">
                <a16:creationId xmlns:a16="http://schemas.microsoft.com/office/drawing/2014/main" id="{1F4D6BAD-56F4-42F1-A2B3-FDB73364FD40}"/>
              </a:ext>
            </a:extLst>
          </p:cNvPr>
          <p:cNvSpPr>
            <a:spLocks noGrp="1"/>
          </p:cNvSpPr>
          <p:nvPr>
            <p:ph type="sldNum" sz="quarter" idx="38"/>
          </p:nvPr>
        </p:nvSpPr>
        <p:spPr/>
        <p:txBody>
          <a:bodyPr rtlCol="0"/>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rtl="0"/>
            <a:r>
              <a:rPr lang="en-GB" noProof="0"/>
              <a:t>Click to edit Master text styles</a:t>
            </a:r>
          </a:p>
          <a:p>
            <a:pPr lvl="1" rtl="0"/>
            <a:r>
              <a:rPr lang="en-GB" noProof="0"/>
              <a:t>Second level</a:t>
            </a:r>
          </a:p>
          <a:p>
            <a:pPr lvl="2" rtl="0"/>
            <a:r>
              <a:rPr lang="en-GB" noProof="0"/>
              <a:t>Third level</a:t>
            </a:r>
          </a:p>
          <a:p>
            <a:pPr lvl="3" rtl="0"/>
            <a:r>
              <a:rPr lang="en-GB" noProof="0"/>
              <a:t>Quarter level</a:t>
            </a:r>
          </a:p>
          <a:p>
            <a:pPr lvl="4" rtl="0"/>
            <a:r>
              <a:rPr lang="en-GB" noProof="0"/>
              <a:t>Fifth level</a:t>
            </a:r>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pPr rtl="0"/>
            <a:r>
              <a:rPr lang="en-US" noProof="0"/>
              <a:t>Click to edit Master title style</a:t>
            </a:r>
            <a:endParaRPr lang="en-GB" noProof="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8AC5E797-DDC7-4716-ABC9-2C172A510C23}" type="datetime3">
              <a:rPr lang="en-GB" noProof="0" smtClean="0">
                <a:latin typeface="+mn-lt"/>
              </a:rPr>
              <a:t>17 June, 2025</a:t>
            </a:fld>
            <a:endParaRPr lang="en-GB" noProof="0">
              <a:latin typeface="+mn-lt"/>
            </a:endParaRPr>
          </a:p>
        </p:txBody>
      </p:sp>
      <p:sp>
        <p:nvSpPr>
          <p:cNvPr id="31" name="Footer Placeholder 4">
            <a:extLst>
              <a:ext uri="{FF2B5EF4-FFF2-40B4-BE49-F238E27FC236}">
                <a16:creationId xmlns:a16="http://schemas.microsoft.com/office/drawing/2014/main"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pPr rtl="0"/>
            <a:r>
              <a:rPr lang="en-GB" noProof="0"/>
              <a:t>Annual Review</a:t>
            </a:r>
            <a:endParaRPr lang="en-GB" b="0" noProof="0"/>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Lst>
  <p:hf hdr="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assets.publishing.service.gov.uk/media/68416b27578282a4b102c065/Free_school_meals_-_guidance_for_local_authorities__maintained_schools__academies_and_free_schools.pdf"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assets.publishing.service.gov.uk/media/6839b752210698b3364e86fc/Early_years_foundation_stage_nutrition_guidance.pd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mailto:free.schoolmeals@oxfordshire.gov.uk"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E168C-8042-5B4E-A5A4-A5BF693AE2D6}"/>
              </a:ext>
            </a:extLst>
          </p:cNvPr>
          <p:cNvSpPr>
            <a:spLocks noGrp="1"/>
          </p:cNvSpPr>
          <p:nvPr>
            <p:ph type="ctrTitle"/>
          </p:nvPr>
        </p:nvSpPr>
        <p:spPr>
          <a:xfrm>
            <a:off x="6367054" y="2116182"/>
            <a:ext cx="5491571" cy="1514019"/>
          </a:xfrm>
        </p:spPr>
        <p:txBody>
          <a:bodyPr rtlCol="0"/>
          <a:lstStyle/>
          <a:p>
            <a:pPr rtl="0"/>
            <a:r>
              <a:rPr lang="en-GB" dirty="0"/>
              <a:t>Free School Meal updates</a:t>
            </a:r>
          </a:p>
        </p:txBody>
      </p:sp>
      <p:sp>
        <p:nvSpPr>
          <p:cNvPr id="6" name="TextBox 5">
            <a:extLst>
              <a:ext uri="{FF2B5EF4-FFF2-40B4-BE49-F238E27FC236}">
                <a16:creationId xmlns:a16="http://schemas.microsoft.com/office/drawing/2014/main" id="{1D39B745-0ADC-EE3C-FBAD-7FE5DBF21B0F}"/>
              </a:ext>
            </a:extLst>
          </p:cNvPr>
          <p:cNvSpPr txBox="1"/>
          <p:nvPr/>
        </p:nvSpPr>
        <p:spPr>
          <a:xfrm>
            <a:off x="6970955" y="5077609"/>
            <a:ext cx="3162749" cy="369332"/>
          </a:xfrm>
          <a:prstGeom prst="rect">
            <a:avLst/>
          </a:prstGeom>
          <a:noFill/>
        </p:spPr>
        <p:txBody>
          <a:bodyPr wrap="square" rtlCol="0">
            <a:spAutoFit/>
          </a:bodyPr>
          <a:lstStyle/>
          <a:p>
            <a:r>
              <a:rPr lang="en-GB" dirty="0">
                <a:solidFill>
                  <a:schemeClr val="bg1"/>
                </a:solidFill>
              </a:rPr>
              <a:t>June 2025</a:t>
            </a:r>
          </a:p>
        </p:txBody>
      </p:sp>
    </p:spTree>
    <p:extLst>
      <p:ext uri="{BB962C8B-B14F-4D97-AF65-F5344CB8AC3E}">
        <p14:creationId xmlns:p14="http://schemas.microsoft.com/office/powerpoint/2010/main" val="296095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8DFD76E-A28D-A60F-80BA-3282322D9CEE}"/>
              </a:ext>
            </a:extLst>
          </p:cNvPr>
          <p:cNvSpPr>
            <a:spLocks noGrp="1"/>
          </p:cNvSpPr>
          <p:nvPr>
            <p:ph type="title"/>
          </p:nvPr>
        </p:nvSpPr>
        <p:spPr>
          <a:xfrm>
            <a:off x="971550" y="762223"/>
            <a:ext cx="7394669" cy="610863"/>
          </a:xfrm>
        </p:spPr>
        <p:txBody>
          <a:bodyPr>
            <a:normAutofit/>
          </a:bodyPr>
          <a:lstStyle/>
          <a:p>
            <a:r>
              <a:rPr lang="en-GB" dirty="0"/>
              <a:t>Recent Government updates</a:t>
            </a:r>
          </a:p>
        </p:txBody>
      </p:sp>
      <p:sp>
        <p:nvSpPr>
          <p:cNvPr id="4" name="Text Placeholder 3">
            <a:extLst>
              <a:ext uri="{FF2B5EF4-FFF2-40B4-BE49-F238E27FC236}">
                <a16:creationId xmlns:a16="http://schemas.microsoft.com/office/drawing/2014/main" id="{6D6DDFDC-8612-C3D6-B15E-017AD880EBD2}"/>
              </a:ext>
            </a:extLst>
          </p:cNvPr>
          <p:cNvSpPr>
            <a:spLocks noGrp="1"/>
          </p:cNvSpPr>
          <p:nvPr>
            <p:ph type="body" sz="quarter" idx="11"/>
          </p:nvPr>
        </p:nvSpPr>
        <p:spPr>
          <a:xfrm>
            <a:off x="2619933" y="2212990"/>
            <a:ext cx="9234994" cy="2795232"/>
          </a:xfrm>
        </p:spPr>
        <p:txBody>
          <a:bodyPr/>
          <a:lstStyle/>
          <a:p>
            <a:r>
              <a:rPr lang="en-GB" sz="1800" dirty="0"/>
              <a:t>Transitional protections have been extended until the end of the 2025/26 school year. All pupils becoming eligible for free school meals under the benefits-based criteria, should continue to receive this entitlement, regardless of any change in household circumstances or phase of education until the end of the 2025/26 school year. </a:t>
            </a:r>
          </a:p>
          <a:p>
            <a:endParaRPr lang="en-GB" sz="1800" dirty="0"/>
          </a:p>
          <a:p>
            <a:r>
              <a:rPr lang="en-GB" sz="1800" dirty="0"/>
              <a:t>From the start of the 2026/27 school year, the Department for Education will introduce new eligibility criteria meaning that all children from households in receipt of Universal Credit will be entitled to receive a free meal. It is our intention to end transitional protections alongside this change in threshold, with eligibility for all pupils reverting to whether they meet the eligibility criteria regardless of whether they were previously protected.</a:t>
            </a:r>
          </a:p>
          <a:p>
            <a:endParaRPr lang="en-GB" sz="1800" dirty="0"/>
          </a:p>
          <a:p>
            <a:r>
              <a:rPr lang="en-GB" sz="1800" dirty="0"/>
              <a:t>From the beginning of the 2026/27 academic year, schools and local authorities will need to keep free school meal eligibility under continued review. Schools and local authorities should recheck eligibility for all pupils in receipt of free meals, ahead of the October census.</a:t>
            </a:r>
          </a:p>
          <a:p>
            <a:endParaRPr lang="en-GB" dirty="0"/>
          </a:p>
          <a:p>
            <a:endParaRPr lang="en-GB" dirty="0"/>
          </a:p>
        </p:txBody>
      </p:sp>
      <p:sp>
        <p:nvSpPr>
          <p:cNvPr id="7" name="Slide Number Placeholder 6">
            <a:extLst>
              <a:ext uri="{FF2B5EF4-FFF2-40B4-BE49-F238E27FC236}">
                <a16:creationId xmlns:a16="http://schemas.microsoft.com/office/drawing/2014/main" id="{9AC04774-CFA7-9C5F-DBF3-6B3E9180A41B}"/>
              </a:ext>
            </a:extLst>
          </p:cNvPr>
          <p:cNvSpPr>
            <a:spLocks noGrp="1"/>
          </p:cNvSpPr>
          <p:nvPr>
            <p:ph type="sldNum" sz="quarter" idx="16"/>
          </p:nvPr>
        </p:nvSpPr>
        <p:spPr/>
        <p:txBody>
          <a:bodyPr/>
          <a:lstStyle/>
          <a:p>
            <a:pPr rtl="0"/>
            <a:fld id="{294A09A9-5501-47C1-A89A-A340965A2BE2}" type="slidenum">
              <a:rPr lang="en-GB" noProof="0" smtClean="0"/>
              <a:pPr rtl="0"/>
              <a:t>2</a:t>
            </a:fld>
            <a:endParaRPr lang="en-GB" noProof="0" dirty="0"/>
          </a:p>
        </p:txBody>
      </p:sp>
      <p:sp>
        <p:nvSpPr>
          <p:cNvPr id="5" name="TextBox 4">
            <a:extLst>
              <a:ext uri="{FF2B5EF4-FFF2-40B4-BE49-F238E27FC236}">
                <a16:creationId xmlns:a16="http://schemas.microsoft.com/office/drawing/2014/main" id="{2C959C3E-1D8B-4FD1-B6F2-E47FD5D76AC3}"/>
              </a:ext>
            </a:extLst>
          </p:cNvPr>
          <p:cNvSpPr txBox="1"/>
          <p:nvPr/>
        </p:nvSpPr>
        <p:spPr>
          <a:xfrm>
            <a:off x="474606" y="2612322"/>
            <a:ext cx="2040367" cy="369332"/>
          </a:xfrm>
          <a:prstGeom prst="rect">
            <a:avLst/>
          </a:prstGeom>
          <a:noFill/>
        </p:spPr>
        <p:txBody>
          <a:bodyPr wrap="square">
            <a:spAutoFit/>
          </a:bodyPr>
          <a:lstStyle/>
          <a:p>
            <a:r>
              <a:rPr lang="en-GB" dirty="0">
                <a:hlinkClick r:id="rId2"/>
              </a:rPr>
              <a:t>Free school meals</a:t>
            </a:r>
            <a:endParaRPr lang="en-GB" dirty="0"/>
          </a:p>
        </p:txBody>
      </p:sp>
    </p:spTree>
    <p:extLst>
      <p:ext uri="{BB962C8B-B14F-4D97-AF65-F5344CB8AC3E}">
        <p14:creationId xmlns:p14="http://schemas.microsoft.com/office/powerpoint/2010/main" val="114380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0A5CACC-F6BB-ED71-4573-1BBD5413B2AC}"/>
              </a:ext>
            </a:extLst>
          </p:cNvPr>
          <p:cNvSpPr>
            <a:spLocks noGrp="1"/>
          </p:cNvSpPr>
          <p:nvPr>
            <p:ph type="body" sz="quarter" idx="11"/>
          </p:nvPr>
        </p:nvSpPr>
        <p:spPr>
          <a:xfrm>
            <a:off x="952499" y="2289363"/>
            <a:ext cx="11010005" cy="4290508"/>
          </a:xfrm>
        </p:spPr>
        <p:txBody>
          <a:bodyPr/>
          <a:lstStyle/>
          <a:p>
            <a:r>
              <a:rPr lang="en-GB" sz="2000" dirty="0">
                <a:hlinkClick r:id="rId2"/>
              </a:rPr>
              <a:t>Early Years Foundation Stage nutrition guidance</a:t>
            </a:r>
            <a:endParaRPr lang="en-GB" sz="2000" dirty="0"/>
          </a:p>
          <a:p>
            <a:r>
              <a:rPr lang="en-GB" sz="2000" i="1" dirty="0"/>
              <a:t>From September 2025, the </a:t>
            </a:r>
            <a:r>
              <a:rPr lang="en-GB" sz="2000" i="1" dirty="0" err="1"/>
              <a:t>EYFS</a:t>
            </a:r>
            <a:r>
              <a:rPr lang="en-GB" sz="2000" i="1" dirty="0"/>
              <a:t> statutory framework will include a safeguarding and welfare requirement that asks providers to follow this nutrition guidance unless there is a good reason not too.</a:t>
            </a:r>
          </a:p>
          <a:p>
            <a:r>
              <a:rPr lang="en-GB" sz="2000" i="1" dirty="0"/>
              <a:t>This guidance will support providers to understand how to implement the existing </a:t>
            </a:r>
            <a:r>
              <a:rPr lang="en-GB" sz="2000" i="1" dirty="0" err="1"/>
              <a:t>EYFS</a:t>
            </a:r>
            <a:r>
              <a:rPr lang="en-GB" sz="2000" i="1" dirty="0"/>
              <a:t> requirement that states: ‘Where children are provided with meals, snacks and drinks, these must be healthy, balanced and nutritious’.  </a:t>
            </a:r>
          </a:p>
          <a:p>
            <a:endParaRPr lang="en-GB" sz="2000" dirty="0"/>
          </a:p>
          <a:p>
            <a:endParaRPr lang="en-GB" sz="2000" dirty="0"/>
          </a:p>
        </p:txBody>
      </p:sp>
      <p:sp>
        <p:nvSpPr>
          <p:cNvPr id="7" name="Slide Number Placeholder 6">
            <a:extLst>
              <a:ext uri="{FF2B5EF4-FFF2-40B4-BE49-F238E27FC236}">
                <a16:creationId xmlns:a16="http://schemas.microsoft.com/office/drawing/2014/main" id="{FEA5F368-EA69-F5AC-21EB-45F485CF1FC5}"/>
              </a:ext>
            </a:extLst>
          </p:cNvPr>
          <p:cNvSpPr>
            <a:spLocks noGrp="1"/>
          </p:cNvSpPr>
          <p:nvPr>
            <p:ph type="sldNum" sz="quarter" idx="16"/>
          </p:nvPr>
        </p:nvSpPr>
        <p:spPr/>
        <p:txBody>
          <a:bodyPr/>
          <a:lstStyle/>
          <a:p>
            <a:pPr rtl="0"/>
            <a:fld id="{294A09A9-5501-47C1-A89A-A340965A2BE2}" type="slidenum">
              <a:rPr lang="en-GB" noProof="0" smtClean="0"/>
              <a:pPr rtl="0"/>
              <a:t>3</a:t>
            </a:fld>
            <a:endParaRPr lang="en-GB" noProof="0" dirty="0"/>
          </a:p>
        </p:txBody>
      </p:sp>
    </p:spTree>
    <p:extLst>
      <p:ext uri="{BB962C8B-B14F-4D97-AF65-F5344CB8AC3E}">
        <p14:creationId xmlns:p14="http://schemas.microsoft.com/office/powerpoint/2010/main" val="3383917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6B0B35E-DF4E-71DB-984E-238689565E29}"/>
              </a:ext>
            </a:extLst>
          </p:cNvPr>
          <p:cNvSpPr>
            <a:spLocks noGrp="1"/>
          </p:cNvSpPr>
          <p:nvPr>
            <p:ph type="title"/>
          </p:nvPr>
        </p:nvSpPr>
        <p:spPr>
          <a:xfrm>
            <a:off x="971550" y="430875"/>
            <a:ext cx="9137408" cy="610863"/>
          </a:xfrm>
        </p:spPr>
        <p:txBody>
          <a:bodyPr>
            <a:normAutofit/>
          </a:bodyPr>
          <a:lstStyle/>
          <a:p>
            <a:r>
              <a:rPr lang="en-GB" dirty="0"/>
              <a:t>Free School Meal campaign</a:t>
            </a:r>
          </a:p>
        </p:txBody>
      </p:sp>
      <p:sp>
        <p:nvSpPr>
          <p:cNvPr id="4" name="Text Placeholder 3">
            <a:extLst>
              <a:ext uri="{FF2B5EF4-FFF2-40B4-BE49-F238E27FC236}">
                <a16:creationId xmlns:a16="http://schemas.microsoft.com/office/drawing/2014/main" id="{8EF7B5F9-EDBE-51F6-7813-870166003D42}"/>
              </a:ext>
            </a:extLst>
          </p:cNvPr>
          <p:cNvSpPr>
            <a:spLocks noGrp="1"/>
          </p:cNvSpPr>
          <p:nvPr>
            <p:ph type="body" sz="quarter" idx="11"/>
          </p:nvPr>
        </p:nvSpPr>
        <p:spPr>
          <a:xfrm>
            <a:off x="1635162" y="2235575"/>
            <a:ext cx="10262795" cy="3907042"/>
          </a:xfrm>
        </p:spPr>
        <p:txBody>
          <a:bodyPr/>
          <a:lstStyle/>
          <a:p>
            <a:r>
              <a:rPr lang="en-GB" sz="1800" dirty="0">
                <a:effectLst/>
                <a:latin typeface="Arial" panose="020B0604020202020204" pitchFamily="34" charset="0"/>
                <a:ea typeface="Calibri" panose="020F0502020204030204" pitchFamily="34" charset="0"/>
                <a:cs typeface="Arial" panose="020B0604020202020204" pitchFamily="34" charset="0"/>
              </a:rPr>
              <a:t>The Department for Education (DfE) estimates that 11% of children who may be entitled to receive Free School Meals (FSM) are not registered to claim them. </a:t>
            </a:r>
            <a:endParaRPr lang="en-GB" sz="1800" dirty="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At the end of June 2025, 3 district councils (Cherwell, Oxford City and West Oxfordshire) will be launching a targeted campaign to increase the uptake of free school meals. </a:t>
            </a:r>
          </a:p>
          <a:p>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Families who are identified as being eligible for FSM will be sent a letter, explaining why we are encouraging them to take up their entitlement and how to apply. Therefore, you may have more families contacting your setting to ask about FSM. Eligibility should be checked in the normal way. </a:t>
            </a:r>
          </a:p>
          <a:p>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If there are specific queries you need support on, please email </a:t>
            </a:r>
            <a:r>
              <a:rPr lang="en-GB" sz="1800" dirty="0" err="1">
                <a:latin typeface="Arial" panose="020B0604020202020204" pitchFamily="34" charset="0"/>
                <a:cs typeface="Arial" panose="020B0604020202020204" pitchFamily="34" charset="0"/>
                <a:hlinkClick r:id="rId2"/>
              </a:rPr>
              <a:t>free.schoolmeals@oxfordshire.gov.uk</a:t>
            </a:r>
            <a:r>
              <a:rPr lang="en-GB" sz="1800" dirty="0">
                <a:latin typeface="Arial" panose="020B0604020202020204" pitchFamily="34" charset="0"/>
                <a:cs typeface="Arial" panose="020B0604020202020204" pitchFamily="34" charset="0"/>
              </a:rPr>
              <a:t> </a:t>
            </a:r>
          </a:p>
        </p:txBody>
      </p:sp>
      <p:sp>
        <p:nvSpPr>
          <p:cNvPr id="7" name="Slide Number Placeholder 6">
            <a:extLst>
              <a:ext uri="{FF2B5EF4-FFF2-40B4-BE49-F238E27FC236}">
                <a16:creationId xmlns:a16="http://schemas.microsoft.com/office/drawing/2014/main" id="{6028D86D-84C0-7460-0492-C1CBE50BDA8A}"/>
              </a:ext>
            </a:extLst>
          </p:cNvPr>
          <p:cNvSpPr>
            <a:spLocks noGrp="1"/>
          </p:cNvSpPr>
          <p:nvPr>
            <p:ph type="sldNum" sz="quarter" idx="16"/>
          </p:nvPr>
        </p:nvSpPr>
        <p:spPr/>
        <p:txBody>
          <a:bodyPr/>
          <a:lstStyle/>
          <a:p>
            <a:pPr rtl="0"/>
            <a:fld id="{294A09A9-5501-47C1-A89A-A340965A2BE2}" type="slidenum">
              <a:rPr lang="en-GB" noProof="0" smtClean="0"/>
              <a:pPr rtl="0"/>
              <a:t>4</a:t>
            </a:fld>
            <a:endParaRPr lang="en-GB" noProof="0" dirty="0"/>
          </a:p>
        </p:txBody>
      </p:sp>
    </p:spTree>
    <p:extLst>
      <p:ext uri="{BB962C8B-B14F-4D97-AF65-F5344CB8AC3E}">
        <p14:creationId xmlns:p14="http://schemas.microsoft.com/office/powerpoint/2010/main" val="552068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1333C73-9159-05C1-FECD-55245721A098}"/>
              </a:ext>
            </a:extLst>
          </p:cNvPr>
          <p:cNvSpPr>
            <a:spLocks noGrp="1"/>
          </p:cNvSpPr>
          <p:nvPr>
            <p:ph type="sldNum" sz="quarter" idx="16"/>
          </p:nvPr>
        </p:nvSpPr>
        <p:spPr/>
        <p:txBody>
          <a:bodyPr/>
          <a:lstStyle/>
          <a:p>
            <a:pPr rtl="0"/>
            <a:fld id="{294A09A9-5501-47C1-A89A-A340965A2BE2}" type="slidenum">
              <a:rPr lang="en-GB" noProof="0" smtClean="0"/>
              <a:pPr rtl="0"/>
              <a:t>5</a:t>
            </a:fld>
            <a:endParaRPr lang="en-GB" noProof="0" dirty="0"/>
          </a:p>
        </p:txBody>
      </p:sp>
      <p:pic>
        <p:nvPicPr>
          <p:cNvPr id="9" name="Picture 8">
            <a:extLst>
              <a:ext uri="{FF2B5EF4-FFF2-40B4-BE49-F238E27FC236}">
                <a16:creationId xmlns:a16="http://schemas.microsoft.com/office/drawing/2014/main" id="{D8480B60-ED8D-E99A-8434-C6CDBD08956A}"/>
              </a:ext>
            </a:extLst>
          </p:cNvPr>
          <p:cNvPicPr>
            <a:picLocks noChangeAspect="1"/>
          </p:cNvPicPr>
          <p:nvPr/>
        </p:nvPicPr>
        <p:blipFill>
          <a:blip r:embed="rId2"/>
          <a:srcRect l="30970" t="10376" r="34971" b="4054"/>
          <a:stretch/>
        </p:blipFill>
        <p:spPr>
          <a:xfrm>
            <a:off x="204395" y="69172"/>
            <a:ext cx="4754879" cy="6719655"/>
          </a:xfrm>
          <a:prstGeom prst="rect">
            <a:avLst/>
          </a:prstGeom>
        </p:spPr>
      </p:pic>
      <p:pic>
        <p:nvPicPr>
          <p:cNvPr id="11" name="Picture 10">
            <a:extLst>
              <a:ext uri="{FF2B5EF4-FFF2-40B4-BE49-F238E27FC236}">
                <a16:creationId xmlns:a16="http://schemas.microsoft.com/office/drawing/2014/main" id="{CA81078D-FE5A-F230-2E58-F052EABD402F}"/>
              </a:ext>
            </a:extLst>
          </p:cNvPr>
          <p:cNvPicPr>
            <a:picLocks noChangeAspect="1"/>
          </p:cNvPicPr>
          <p:nvPr/>
        </p:nvPicPr>
        <p:blipFill>
          <a:blip r:embed="rId3"/>
          <a:srcRect l="32912" t="15529" r="37352" b="10588"/>
          <a:stretch/>
        </p:blipFill>
        <p:spPr>
          <a:xfrm>
            <a:off x="5066853" y="0"/>
            <a:ext cx="4857398" cy="6788827"/>
          </a:xfrm>
          <a:prstGeom prst="rect">
            <a:avLst/>
          </a:prstGeom>
        </p:spPr>
      </p:pic>
      <p:sp>
        <p:nvSpPr>
          <p:cNvPr id="12" name="TextBox 11">
            <a:extLst>
              <a:ext uri="{FF2B5EF4-FFF2-40B4-BE49-F238E27FC236}">
                <a16:creationId xmlns:a16="http://schemas.microsoft.com/office/drawing/2014/main" id="{E2CC46DD-E45D-ACE3-A2E1-46232AC22116}"/>
              </a:ext>
            </a:extLst>
          </p:cNvPr>
          <p:cNvSpPr txBox="1"/>
          <p:nvPr/>
        </p:nvSpPr>
        <p:spPr>
          <a:xfrm>
            <a:off x="10031830" y="5753359"/>
            <a:ext cx="1955775" cy="923330"/>
          </a:xfrm>
          <a:prstGeom prst="rect">
            <a:avLst/>
          </a:prstGeom>
          <a:noFill/>
        </p:spPr>
        <p:txBody>
          <a:bodyPr wrap="square" rtlCol="0">
            <a:spAutoFit/>
          </a:bodyPr>
          <a:lstStyle/>
          <a:p>
            <a:r>
              <a:rPr lang="en-GB" dirty="0">
                <a:solidFill>
                  <a:schemeClr val="bg1"/>
                </a:solidFill>
              </a:rPr>
              <a:t>Contact </a:t>
            </a:r>
            <a:r>
              <a:rPr lang="en-GB" dirty="0" err="1">
                <a:solidFill>
                  <a:schemeClr val="bg1"/>
                </a:solidFill>
              </a:rPr>
              <a:t>Natalie,robb</a:t>
            </a:r>
            <a:r>
              <a:rPr lang="en-GB" dirty="0">
                <a:solidFill>
                  <a:schemeClr val="bg1"/>
                </a:solidFill>
              </a:rPr>
              <a:t>@</a:t>
            </a:r>
          </a:p>
          <a:p>
            <a:r>
              <a:rPr lang="en-GB" dirty="0" err="1">
                <a:solidFill>
                  <a:schemeClr val="bg1"/>
                </a:solidFill>
              </a:rPr>
              <a:t>oxfordshire.gov.uk</a:t>
            </a:r>
            <a:endParaRPr lang="en-GB" dirty="0">
              <a:solidFill>
                <a:schemeClr val="bg1"/>
              </a:solidFill>
            </a:endParaRPr>
          </a:p>
        </p:txBody>
      </p:sp>
    </p:spTree>
    <p:extLst>
      <p:ext uri="{BB962C8B-B14F-4D97-AF65-F5344CB8AC3E}">
        <p14:creationId xmlns:p14="http://schemas.microsoft.com/office/powerpoint/2010/main" val="41427342"/>
      </p:ext>
    </p:extLst>
  </p:cSld>
  <p:clrMapOvr>
    <a:masterClrMapping/>
  </p:clrMapOvr>
</p:sld>
</file>

<file path=ppt/theme/theme1.xml><?xml version="1.0" encoding="utf-8"?>
<a:theme xmlns:a="http://schemas.openxmlformats.org/drawingml/2006/main" name="Theme1">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9129431_TF78853419_Win32.potx" id="{4B078287-5F8B-4412-8B56-22BABE512007}" vid="{40D3F4AB-D386-4158-AD50-2BEE84BA26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20B6E4-879E-4E6C-BDE7-261540CD3765}">
  <ds:schemaRefs>
    <ds:schemaRef ds:uri="http://schemas.microsoft.com/sharepoint/v3/contenttype/forms"/>
  </ds:schemaRefs>
</ds:datastoreItem>
</file>

<file path=customXml/itemProps2.xml><?xml version="1.0" encoding="utf-8"?>
<ds:datastoreItem xmlns:ds="http://schemas.openxmlformats.org/officeDocument/2006/customXml" ds:itemID="{09EC1AB0-9704-404D-B6D3-819D938AC55B}">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94F21D10-BD83-491A-AAA6-945C2DB1EB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{9BD02493-DD2F-440F-8A03-7FFDD50133A5}tf78853419_win32</Template>
  <TotalTime>76</TotalTime>
  <Words>423</Words>
  <Application>Microsoft Office PowerPoint</Application>
  <PresentationFormat>Widescreen</PresentationFormat>
  <Paragraphs>27</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Franklin Gothic Book</vt:lpstr>
      <vt:lpstr>Franklin Gothic Demi</vt:lpstr>
      <vt:lpstr>Wingdings</vt:lpstr>
      <vt:lpstr>Theme1</vt:lpstr>
      <vt:lpstr>Free School Meal updates</vt:lpstr>
      <vt:lpstr>Recent Government updates</vt:lpstr>
      <vt:lpstr>PowerPoint Presentation</vt:lpstr>
      <vt:lpstr>Free School Meal campaign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Robb, Natalie - Oxfordshire County Council</dc:creator>
  <cp:lastModifiedBy>Carpenter, Jamie - Oxfordshire County Council</cp:lastModifiedBy>
  <cp:revision>2</cp:revision>
  <dcterms:created xsi:type="dcterms:W3CDTF">2025-06-10T12:33:34Z</dcterms:created>
  <dcterms:modified xsi:type="dcterms:W3CDTF">2025-06-17T10:05:19Z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