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B2D37-10E1-45D9-B312-4E011D8866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269F59-0498-4F00-BA9B-76BE85590AD1}">
      <dgm:prSet phldrT="[Text]" custT="1"/>
      <dgm:spPr>
        <a:solidFill>
          <a:srgbClr val="3A78BB"/>
        </a:solidFill>
      </dgm:spPr>
      <dgm:t>
        <a:bodyPr/>
        <a:lstStyle/>
        <a:p>
          <a:r>
            <a:rPr lang="en-GB" sz="1000" dirty="0"/>
            <a:t>School communications</a:t>
          </a:r>
        </a:p>
      </dgm:t>
    </dgm:pt>
    <dgm:pt modelId="{23C32E43-B0BA-47ED-BADE-B966E6E55656}" type="parTrans" cxnId="{405DA7AC-D073-466F-BA75-2818CC42A595}">
      <dgm:prSet/>
      <dgm:spPr/>
      <dgm:t>
        <a:bodyPr/>
        <a:lstStyle/>
        <a:p>
          <a:endParaRPr lang="en-GB"/>
        </a:p>
      </dgm:t>
    </dgm:pt>
    <dgm:pt modelId="{236C8322-E1E0-4106-9D59-1E0EA49D8ED2}" type="sibTrans" cxnId="{405DA7AC-D073-466F-BA75-2818CC42A595}">
      <dgm:prSet custT="1"/>
      <dgm:spPr>
        <a:solidFill>
          <a:srgbClr val="3A78BB"/>
        </a:solidFill>
      </dgm:spPr>
      <dgm:t>
        <a:bodyPr/>
        <a:lstStyle/>
        <a:p>
          <a:r>
            <a:rPr lang="en-GB" sz="1200" dirty="0"/>
            <a:t>Social media</a:t>
          </a:r>
        </a:p>
      </dgm:t>
    </dgm:pt>
    <dgm:pt modelId="{9282F21D-3B7A-4D26-9BB5-EA81321D7A93}">
      <dgm:prSet phldrT="[Text]" phldr="1"/>
      <dgm:spPr/>
      <dgm:t>
        <a:bodyPr/>
        <a:lstStyle/>
        <a:p>
          <a:endParaRPr lang="en-GB"/>
        </a:p>
      </dgm:t>
    </dgm:pt>
    <dgm:pt modelId="{F0E2D882-D67F-485A-A428-C9640B2E30F8}" type="parTrans" cxnId="{127A0C9B-5A3B-4241-9B39-60D4E836D6B0}">
      <dgm:prSet/>
      <dgm:spPr/>
      <dgm:t>
        <a:bodyPr/>
        <a:lstStyle/>
        <a:p>
          <a:endParaRPr lang="en-GB"/>
        </a:p>
      </dgm:t>
    </dgm:pt>
    <dgm:pt modelId="{141C528E-3169-4B55-80B4-F1D5C1CA9F73}" type="sibTrans" cxnId="{127A0C9B-5A3B-4241-9B39-60D4E836D6B0}">
      <dgm:prSet/>
      <dgm:spPr/>
      <dgm:t>
        <a:bodyPr/>
        <a:lstStyle/>
        <a:p>
          <a:endParaRPr lang="en-GB"/>
        </a:p>
      </dgm:t>
    </dgm:pt>
    <dgm:pt modelId="{958D1E58-DEAB-49D7-8B26-C39483E6FCD3}">
      <dgm:prSet phldrT="[Text]" custT="1"/>
      <dgm:spPr>
        <a:solidFill>
          <a:srgbClr val="3A78BB"/>
        </a:solidFill>
      </dgm:spPr>
      <dgm:t>
        <a:bodyPr/>
        <a:lstStyle/>
        <a:p>
          <a:r>
            <a:rPr lang="en-GB" sz="1050" dirty="0"/>
            <a:t>Local media</a:t>
          </a:r>
        </a:p>
      </dgm:t>
    </dgm:pt>
    <dgm:pt modelId="{E44FA8A1-C5F2-48B2-87E3-4CDA975C60B1}" type="parTrans" cxnId="{1994466E-335D-4F3E-B073-C3AB7258510B}">
      <dgm:prSet/>
      <dgm:spPr/>
      <dgm:t>
        <a:bodyPr/>
        <a:lstStyle/>
        <a:p>
          <a:endParaRPr lang="en-GB"/>
        </a:p>
      </dgm:t>
    </dgm:pt>
    <dgm:pt modelId="{D4120E0D-D7A7-4FB8-9B97-952D0326BC42}" type="sibTrans" cxnId="{1994466E-335D-4F3E-B073-C3AB7258510B}">
      <dgm:prSet custT="1"/>
      <dgm:spPr>
        <a:solidFill>
          <a:srgbClr val="3A78BB"/>
        </a:solidFill>
      </dgm:spPr>
      <dgm:t>
        <a:bodyPr/>
        <a:lstStyle/>
        <a:p>
          <a:r>
            <a:rPr lang="en-GB" sz="1050" dirty="0"/>
            <a:t>Neighbouring</a:t>
          </a:r>
          <a:r>
            <a:rPr lang="en-GB" sz="1100" dirty="0"/>
            <a:t> schools</a:t>
          </a:r>
        </a:p>
      </dgm:t>
    </dgm:pt>
    <dgm:pt modelId="{0B3B06CE-09D9-46C5-BDCE-EA556664A4A4}">
      <dgm:prSet phldrT="[Text]"/>
      <dgm:spPr>
        <a:solidFill>
          <a:srgbClr val="3A78BB"/>
        </a:solidFill>
      </dgm:spPr>
      <dgm:t>
        <a:bodyPr/>
        <a:lstStyle/>
        <a:p>
          <a:r>
            <a:rPr lang="en-GB" dirty="0"/>
            <a:t>Headhunting, alumni, and professional groups</a:t>
          </a:r>
        </a:p>
      </dgm:t>
    </dgm:pt>
    <dgm:pt modelId="{B466DCD4-E6C0-4BFA-B6AF-360CDA896132}" type="parTrans" cxnId="{087684C7-E9AA-41D1-A8BA-28173B7F1BEE}">
      <dgm:prSet/>
      <dgm:spPr/>
      <dgm:t>
        <a:bodyPr/>
        <a:lstStyle/>
        <a:p>
          <a:endParaRPr lang="en-GB"/>
        </a:p>
      </dgm:t>
    </dgm:pt>
    <dgm:pt modelId="{E84E5BC3-78D0-4E7B-AAD4-34321624EA64}" type="sibTrans" cxnId="{087684C7-E9AA-41D1-A8BA-28173B7F1BEE}">
      <dgm:prSet custT="1"/>
      <dgm:spPr>
        <a:solidFill>
          <a:srgbClr val="3A78BB"/>
        </a:solidFill>
      </dgm:spPr>
      <dgm:t>
        <a:bodyPr/>
        <a:lstStyle/>
        <a:p>
          <a:r>
            <a:rPr lang="en-GB" sz="1200" dirty="0"/>
            <a:t>Community spaces and events</a:t>
          </a:r>
        </a:p>
      </dgm:t>
    </dgm:pt>
    <dgm:pt modelId="{656453E1-003E-4253-A4CA-8FED28A0E1BD}">
      <dgm:prSet phldrT="[Text]" phldr="1"/>
      <dgm:spPr/>
      <dgm:t>
        <a:bodyPr/>
        <a:lstStyle/>
        <a:p>
          <a:endParaRPr lang="en-GB" dirty="0"/>
        </a:p>
      </dgm:t>
    </dgm:pt>
    <dgm:pt modelId="{6D2F2961-6DC7-484D-93A4-DC47C0EC8F51}" type="parTrans" cxnId="{CF897F4F-0DDF-4C09-B404-3E124811A3D5}">
      <dgm:prSet/>
      <dgm:spPr/>
      <dgm:t>
        <a:bodyPr/>
        <a:lstStyle/>
        <a:p>
          <a:endParaRPr lang="en-GB"/>
        </a:p>
      </dgm:t>
    </dgm:pt>
    <dgm:pt modelId="{21859FF4-58E3-4C3F-A507-46BE6FEFB4F8}" type="sibTrans" cxnId="{CF897F4F-0DDF-4C09-B404-3E124811A3D5}">
      <dgm:prSet/>
      <dgm:spPr/>
      <dgm:t>
        <a:bodyPr/>
        <a:lstStyle/>
        <a:p>
          <a:endParaRPr lang="en-GB"/>
        </a:p>
      </dgm:t>
    </dgm:pt>
    <dgm:pt modelId="{8CD1398D-49E4-4152-8292-980A458C5F84}">
      <dgm:prSet phldrT="[Text]" custT="1"/>
      <dgm:spPr>
        <a:solidFill>
          <a:srgbClr val="3A78BB"/>
        </a:solidFill>
      </dgm:spPr>
      <dgm:t>
        <a:bodyPr/>
        <a:lstStyle/>
        <a:p>
          <a:r>
            <a:rPr lang="en-GB" sz="1050" dirty="0">
              <a:solidFill>
                <a:schemeClr val="bg1"/>
              </a:solidFill>
            </a:rPr>
            <a:t>Parish Magazine</a:t>
          </a:r>
          <a:endParaRPr lang="en-GB" sz="1050" dirty="0"/>
        </a:p>
      </dgm:t>
    </dgm:pt>
    <dgm:pt modelId="{C80D5EA3-4337-4A1F-B847-7A7E828C375D}" type="parTrans" cxnId="{BC934ECD-D734-4EBC-9F4D-AC8A2765A523}">
      <dgm:prSet/>
      <dgm:spPr/>
      <dgm:t>
        <a:bodyPr/>
        <a:lstStyle/>
        <a:p>
          <a:endParaRPr lang="en-GB"/>
        </a:p>
      </dgm:t>
    </dgm:pt>
    <dgm:pt modelId="{1782ADA0-EF2C-47A4-84AE-D0C2F4989378}" type="sibTrans" cxnId="{BC934ECD-D734-4EBC-9F4D-AC8A2765A523}">
      <dgm:prSet/>
      <dgm:spPr>
        <a:solidFill>
          <a:srgbClr val="3A78BB"/>
        </a:solidFill>
      </dgm:spPr>
      <dgm:t>
        <a:bodyPr/>
        <a:lstStyle/>
        <a:p>
          <a:r>
            <a:rPr lang="en-GB" dirty="0"/>
            <a:t>Local employers</a:t>
          </a:r>
        </a:p>
      </dgm:t>
    </dgm:pt>
    <dgm:pt modelId="{2796D4B0-5AB4-4CB3-B6CC-3F61B4B7B49E}" type="pres">
      <dgm:prSet presAssocID="{A27B2D37-10E1-45D9-B312-4E011D8866C2}" presName="Name0" presStyleCnt="0">
        <dgm:presLayoutVars>
          <dgm:chMax/>
          <dgm:chPref/>
          <dgm:dir/>
          <dgm:animLvl val="lvl"/>
        </dgm:presLayoutVars>
      </dgm:prSet>
      <dgm:spPr/>
    </dgm:pt>
    <dgm:pt modelId="{8C20D005-8742-4F93-9354-A13BEF00DBAA}" type="pres">
      <dgm:prSet presAssocID="{F5269F59-0498-4F00-BA9B-76BE85590AD1}" presName="composite" presStyleCnt="0"/>
      <dgm:spPr/>
    </dgm:pt>
    <dgm:pt modelId="{30849194-5203-4E07-A677-FEFE834048F0}" type="pres">
      <dgm:prSet presAssocID="{F5269F59-0498-4F00-BA9B-76BE85590AD1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63C80B59-6305-416A-B5DA-7831EC68E8F2}" type="pres">
      <dgm:prSet presAssocID="{F5269F59-0498-4F00-BA9B-76BE85590AD1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64F67C93-0705-4BB6-877B-089779DBB934}" type="pres">
      <dgm:prSet presAssocID="{F5269F59-0498-4F00-BA9B-76BE85590AD1}" presName="BalanceSpacing" presStyleCnt="0"/>
      <dgm:spPr/>
    </dgm:pt>
    <dgm:pt modelId="{40DB8EB3-C203-4634-9D80-224C44FEADF5}" type="pres">
      <dgm:prSet presAssocID="{F5269F59-0498-4F00-BA9B-76BE85590AD1}" presName="BalanceSpacing1" presStyleCnt="0"/>
      <dgm:spPr/>
    </dgm:pt>
    <dgm:pt modelId="{C8D3DF9B-329A-4F8C-8BE8-0191E9301BFF}" type="pres">
      <dgm:prSet presAssocID="{236C8322-E1E0-4106-9D59-1E0EA49D8ED2}" presName="Accent1Text" presStyleLbl="node1" presStyleIdx="1" presStyleCnt="8"/>
      <dgm:spPr/>
    </dgm:pt>
    <dgm:pt modelId="{E0ABF158-ED1E-4886-9737-2E39AF7EE762}" type="pres">
      <dgm:prSet presAssocID="{236C8322-E1E0-4106-9D59-1E0EA49D8ED2}" presName="spaceBetweenRectangles" presStyleCnt="0"/>
      <dgm:spPr/>
    </dgm:pt>
    <dgm:pt modelId="{46841D57-7BF6-485B-B62B-F8570D87E6BB}" type="pres">
      <dgm:prSet presAssocID="{958D1E58-DEAB-49D7-8B26-C39483E6FCD3}" presName="composite" presStyleCnt="0"/>
      <dgm:spPr/>
    </dgm:pt>
    <dgm:pt modelId="{6D8AF33D-E1B2-46C8-ADE8-8E8E8938B9BC}" type="pres">
      <dgm:prSet presAssocID="{958D1E58-DEAB-49D7-8B26-C39483E6FCD3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70D31219-99C3-4CCD-926B-B3DBFB092C57}" type="pres">
      <dgm:prSet presAssocID="{958D1E58-DEAB-49D7-8B26-C39483E6FCD3}" presName="Childtext1" presStyleLbl="revTx" presStyleIdx="1" presStyleCnt="4" custScaleX="105317" custScaleY="137062">
        <dgm:presLayoutVars>
          <dgm:chMax val="0"/>
          <dgm:chPref val="0"/>
          <dgm:bulletEnabled val="1"/>
        </dgm:presLayoutVars>
      </dgm:prSet>
      <dgm:spPr>
        <a:prstGeom prst="hexagon">
          <a:avLst/>
        </a:prstGeom>
      </dgm:spPr>
    </dgm:pt>
    <dgm:pt modelId="{8D86A74C-D368-4F01-A6C8-2631E1993A15}" type="pres">
      <dgm:prSet presAssocID="{958D1E58-DEAB-49D7-8B26-C39483E6FCD3}" presName="BalanceSpacing" presStyleCnt="0"/>
      <dgm:spPr/>
    </dgm:pt>
    <dgm:pt modelId="{715B0648-A15F-418F-A0B6-D15E2E0901CC}" type="pres">
      <dgm:prSet presAssocID="{958D1E58-DEAB-49D7-8B26-C39483E6FCD3}" presName="BalanceSpacing1" presStyleCnt="0"/>
      <dgm:spPr/>
    </dgm:pt>
    <dgm:pt modelId="{27868A11-6881-4B02-8D89-F441B38EC09E}" type="pres">
      <dgm:prSet presAssocID="{D4120E0D-D7A7-4FB8-9B97-952D0326BC42}" presName="Accent1Text" presStyleLbl="node1" presStyleIdx="3" presStyleCnt="8"/>
      <dgm:spPr/>
    </dgm:pt>
    <dgm:pt modelId="{904B71D0-D0FF-4448-A082-89FAF4AC4443}" type="pres">
      <dgm:prSet presAssocID="{D4120E0D-D7A7-4FB8-9B97-952D0326BC42}" presName="spaceBetweenRectangles" presStyleCnt="0"/>
      <dgm:spPr/>
    </dgm:pt>
    <dgm:pt modelId="{43497D75-87C8-4B1A-A173-EBD135AB8151}" type="pres">
      <dgm:prSet presAssocID="{0B3B06CE-09D9-46C5-BDCE-EA556664A4A4}" presName="composite" presStyleCnt="0"/>
      <dgm:spPr/>
    </dgm:pt>
    <dgm:pt modelId="{E3F5EC2B-A322-4FE7-8971-40DE7B2E8F9D}" type="pres">
      <dgm:prSet presAssocID="{0B3B06CE-09D9-46C5-BDCE-EA556664A4A4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5E71A468-7429-4BE1-838F-274F24BA49AE}" type="pres">
      <dgm:prSet presAssocID="{0B3B06CE-09D9-46C5-BDCE-EA556664A4A4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2CDC22E-EBDE-4823-8149-44A33D884A64}" type="pres">
      <dgm:prSet presAssocID="{0B3B06CE-09D9-46C5-BDCE-EA556664A4A4}" presName="BalanceSpacing" presStyleCnt="0"/>
      <dgm:spPr/>
    </dgm:pt>
    <dgm:pt modelId="{995A2594-566E-44A0-94C1-B5AD112EDD3C}" type="pres">
      <dgm:prSet presAssocID="{0B3B06CE-09D9-46C5-BDCE-EA556664A4A4}" presName="BalanceSpacing1" presStyleCnt="0"/>
      <dgm:spPr/>
    </dgm:pt>
    <dgm:pt modelId="{6C22D3BD-00C7-4320-BE31-447084C18B89}" type="pres">
      <dgm:prSet presAssocID="{E84E5BC3-78D0-4E7B-AAD4-34321624EA64}" presName="Accent1Text" presStyleLbl="node1" presStyleIdx="5" presStyleCnt="8"/>
      <dgm:spPr/>
    </dgm:pt>
    <dgm:pt modelId="{F9F77014-8FC5-45F7-A62F-13B648B882AF}" type="pres">
      <dgm:prSet presAssocID="{E84E5BC3-78D0-4E7B-AAD4-34321624EA64}" presName="spaceBetweenRectangles" presStyleCnt="0"/>
      <dgm:spPr/>
    </dgm:pt>
    <dgm:pt modelId="{8D212AFD-B687-4F8F-BB08-FB13F823ECB1}" type="pres">
      <dgm:prSet presAssocID="{8CD1398D-49E4-4152-8292-980A458C5F84}" presName="composite" presStyleCnt="0"/>
      <dgm:spPr/>
    </dgm:pt>
    <dgm:pt modelId="{54EFE0E8-4B27-494C-B647-571FF0365495}" type="pres">
      <dgm:prSet presAssocID="{8CD1398D-49E4-4152-8292-980A458C5F84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B9CBA537-3901-4D12-B6F8-DB255B7367DD}" type="pres">
      <dgm:prSet presAssocID="{8CD1398D-49E4-4152-8292-980A458C5F84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8104859-26A6-4599-9A49-FECA34633C08}" type="pres">
      <dgm:prSet presAssocID="{8CD1398D-49E4-4152-8292-980A458C5F84}" presName="BalanceSpacing" presStyleCnt="0"/>
      <dgm:spPr/>
    </dgm:pt>
    <dgm:pt modelId="{91623B1D-8683-4F4D-813F-B1EFA112C731}" type="pres">
      <dgm:prSet presAssocID="{8CD1398D-49E4-4152-8292-980A458C5F84}" presName="BalanceSpacing1" presStyleCnt="0"/>
      <dgm:spPr/>
    </dgm:pt>
    <dgm:pt modelId="{38C35716-48D6-4B4E-9E13-A1EE1CCD0F8B}" type="pres">
      <dgm:prSet presAssocID="{1782ADA0-EF2C-47A4-84AE-D0C2F4989378}" presName="Accent1Text" presStyleLbl="node1" presStyleIdx="7" presStyleCnt="8"/>
      <dgm:spPr/>
    </dgm:pt>
  </dgm:ptLst>
  <dgm:cxnLst>
    <dgm:cxn modelId="{594B3B04-C431-427D-B68C-6713302B371D}" type="presOf" srcId="{656453E1-003E-4253-A4CA-8FED28A0E1BD}" destId="{5E71A468-7429-4BE1-838F-274F24BA49AE}" srcOrd="0" destOrd="0" presId="urn:microsoft.com/office/officeart/2008/layout/AlternatingHexagons"/>
    <dgm:cxn modelId="{DA19CE0E-D2FD-42BB-A212-C6C330A176E3}" type="presOf" srcId="{D4120E0D-D7A7-4FB8-9B97-952D0326BC42}" destId="{27868A11-6881-4B02-8D89-F441B38EC09E}" srcOrd="0" destOrd="0" presId="urn:microsoft.com/office/officeart/2008/layout/AlternatingHexagons"/>
    <dgm:cxn modelId="{1903D10E-71D0-446F-A4D9-6BB552B2D20C}" type="presOf" srcId="{F5269F59-0498-4F00-BA9B-76BE85590AD1}" destId="{30849194-5203-4E07-A677-FEFE834048F0}" srcOrd="0" destOrd="0" presId="urn:microsoft.com/office/officeart/2008/layout/AlternatingHexagons"/>
    <dgm:cxn modelId="{3731DD21-1C12-4668-B193-B97461DFB30C}" type="presOf" srcId="{E84E5BC3-78D0-4E7B-AAD4-34321624EA64}" destId="{6C22D3BD-00C7-4320-BE31-447084C18B89}" srcOrd="0" destOrd="0" presId="urn:microsoft.com/office/officeart/2008/layout/AlternatingHexagons"/>
    <dgm:cxn modelId="{F5345224-D31A-4A04-B4FB-E173820319F4}" type="presOf" srcId="{236C8322-E1E0-4106-9D59-1E0EA49D8ED2}" destId="{C8D3DF9B-329A-4F8C-8BE8-0191E9301BFF}" srcOrd="0" destOrd="0" presId="urn:microsoft.com/office/officeart/2008/layout/AlternatingHexagons"/>
    <dgm:cxn modelId="{BD19E03F-0C7A-47F0-9981-983324843AE0}" type="presOf" srcId="{8CD1398D-49E4-4152-8292-980A458C5F84}" destId="{54EFE0E8-4B27-494C-B647-571FF0365495}" srcOrd="0" destOrd="0" presId="urn:microsoft.com/office/officeart/2008/layout/AlternatingHexagons"/>
    <dgm:cxn modelId="{06111865-C2FD-4679-965E-208676519B60}" type="presOf" srcId="{958D1E58-DEAB-49D7-8B26-C39483E6FCD3}" destId="{6D8AF33D-E1B2-46C8-ADE8-8E8E8938B9BC}" srcOrd="0" destOrd="0" presId="urn:microsoft.com/office/officeart/2008/layout/AlternatingHexagons"/>
    <dgm:cxn modelId="{7C874C48-3E90-4A44-981B-D4ABC05A5E96}" type="presOf" srcId="{0B3B06CE-09D9-46C5-BDCE-EA556664A4A4}" destId="{E3F5EC2B-A322-4FE7-8971-40DE7B2E8F9D}" srcOrd="0" destOrd="0" presId="urn:microsoft.com/office/officeart/2008/layout/AlternatingHexagons"/>
    <dgm:cxn modelId="{1994466E-335D-4F3E-B073-C3AB7258510B}" srcId="{A27B2D37-10E1-45D9-B312-4E011D8866C2}" destId="{958D1E58-DEAB-49D7-8B26-C39483E6FCD3}" srcOrd="1" destOrd="0" parTransId="{E44FA8A1-C5F2-48B2-87E3-4CDA975C60B1}" sibTransId="{D4120E0D-D7A7-4FB8-9B97-952D0326BC42}"/>
    <dgm:cxn modelId="{CF897F4F-0DDF-4C09-B404-3E124811A3D5}" srcId="{0B3B06CE-09D9-46C5-BDCE-EA556664A4A4}" destId="{656453E1-003E-4253-A4CA-8FED28A0E1BD}" srcOrd="0" destOrd="0" parTransId="{6D2F2961-6DC7-484D-93A4-DC47C0EC8F51}" sibTransId="{21859FF4-58E3-4C3F-A507-46BE6FEFB4F8}"/>
    <dgm:cxn modelId="{153D9553-8803-4D6D-A393-1262BF696634}" type="presOf" srcId="{A27B2D37-10E1-45D9-B312-4E011D8866C2}" destId="{2796D4B0-5AB4-4CB3-B6CC-3F61B4B7B49E}" srcOrd="0" destOrd="0" presId="urn:microsoft.com/office/officeart/2008/layout/AlternatingHexagons"/>
    <dgm:cxn modelId="{127A0C9B-5A3B-4241-9B39-60D4E836D6B0}" srcId="{F5269F59-0498-4F00-BA9B-76BE85590AD1}" destId="{9282F21D-3B7A-4D26-9BB5-EA81321D7A93}" srcOrd="0" destOrd="0" parTransId="{F0E2D882-D67F-485A-A428-C9640B2E30F8}" sibTransId="{141C528E-3169-4B55-80B4-F1D5C1CA9F73}"/>
    <dgm:cxn modelId="{405DA7AC-D073-466F-BA75-2818CC42A595}" srcId="{A27B2D37-10E1-45D9-B312-4E011D8866C2}" destId="{F5269F59-0498-4F00-BA9B-76BE85590AD1}" srcOrd="0" destOrd="0" parTransId="{23C32E43-B0BA-47ED-BADE-B966E6E55656}" sibTransId="{236C8322-E1E0-4106-9D59-1E0EA49D8ED2}"/>
    <dgm:cxn modelId="{087684C7-E9AA-41D1-A8BA-28173B7F1BEE}" srcId="{A27B2D37-10E1-45D9-B312-4E011D8866C2}" destId="{0B3B06CE-09D9-46C5-BDCE-EA556664A4A4}" srcOrd="2" destOrd="0" parTransId="{B466DCD4-E6C0-4BFA-B6AF-360CDA896132}" sibTransId="{E84E5BC3-78D0-4E7B-AAD4-34321624EA64}"/>
    <dgm:cxn modelId="{BC934ECD-D734-4EBC-9F4D-AC8A2765A523}" srcId="{A27B2D37-10E1-45D9-B312-4E011D8866C2}" destId="{8CD1398D-49E4-4152-8292-980A458C5F84}" srcOrd="3" destOrd="0" parTransId="{C80D5EA3-4337-4A1F-B847-7A7E828C375D}" sibTransId="{1782ADA0-EF2C-47A4-84AE-D0C2F4989378}"/>
    <dgm:cxn modelId="{F8E194F2-FE9E-4AB1-BFEC-1248443425FF}" type="presOf" srcId="{9282F21D-3B7A-4D26-9BB5-EA81321D7A93}" destId="{63C80B59-6305-416A-B5DA-7831EC68E8F2}" srcOrd="0" destOrd="0" presId="urn:microsoft.com/office/officeart/2008/layout/AlternatingHexagons"/>
    <dgm:cxn modelId="{586D96FD-6C94-42C1-B110-929BDEBAAB29}" type="presOf" srcId="{1782ADA0-EF2C-47A4-84AE-D0C2F4989378}" destId="{38C35716-48D6-4B4E-9E13-A1EE1CCD0F8B}" srcOrd="0" destOrd="0" presId="urn:microsoft.com/office/officeart/2008/layout/AlternatingHexagons"/>
    <dgm:cxn modelId="{5B186AC6-493B-4B5B-A97E-49416108814E}" type="presParOf" srcId="{2796D4B0-5AB4-4CB3-B6CC-3F61B4B7B49E}" destId="{8C20D005-8742-4F93-9354-A13BEF00DBAA}" srcOrd="0" destOrd="0" presId="urn:microsoft.com/office/officeart/2008/layout/AlternatingHexagons"/>
    <dgm:cxn modelId="{6122823F-9032-4579-A216-C5EA556CD5BA}" type="presParOf" srcId="{8C20D005-8742-4F93-9354-A13BEF00DBAA}" destId="{30849194-5203-4E07-A677-FEFE834048F0}" srcOrd="0" destOrd="0" presId="urn:microsoft.com/office/officeart/2008/layout/AlternatingHexagons"/>
    <dgm:cxn modelId="{55584AE7-C603-4D2F-B2C6-DBECBCBAD43A}" type="presParOf" srcId="{8C20D005-8742-4F93-9354-A13BEF00DBAA}" destId="{63C80B59-6305-416A-B5DA-7831EC68E8F2}" srcOrd="1" destOrd="0" presId="urn:microsoft.com/office/officeart/2008/layout/AlternatingHexagons"/>
    <dgm:cxn modelId="{8A5A676F-C17C-4C29-8F61-3EC093B04CBB}" type="presParOf" srcId="{8C20D005-8742-4F93-9354-A13BEF00DBAA}" destId="{64F67C93-0705-4BB6-877B-089779DBB934}" srcOrd="2" destOrd="0" presId="urn:microsoft.com/office/officeart/2008/layout/AlternatingHexagons"/>
    <dgm:cxn modelId="{AD96C0C6-886A-40F1-B36D-15290ECA24C6}" type="presParOf" srcId="{8C20D005-8742-4F93-9354-A13BEF00DBAA}" destId="{40DB8EB3-C203-4634-9D80-224C44FEADF5}" srcOrd="3" destOrd="0" presId="urn:microsoft.com/office/officeart/2008/layout/AlternatingHexagons"/>
    <dgm:cxn modelId="{D67069FC-9F5F-4633-AB3E-C7AD6B6B0BB4}" type="presParOf" srcId="{8C20D005-8742-4F93-9354-A13BEF00DBAA}" destId="{C8D3DF9B-329A-4F8C-8BE8-0191E9301BFF}" srcOrd="4" destOrd="0" presId="urn:microsoft.com/office/officeart/2008/layout/AlternatingHexagons"/>
    <dgm:cxn modelId="{D9C58B5E-A829-4C4B-B91B-A93229CF3201}" type="presParOf" srcId="{2796D4B0-5AB4-4CB3-B6CC-3F61B4B7B49E}" destId="{E0ABF158-ED1E-4886-9737-2E39AF7EE762}" srcOrd="1" destOrd="0" presId="urn:microsoft.com/office/officeart/2008/layout/AlternatingHexagons"/>
    <dgm:cxn modelId="{C61DEFFF-5445-4FA1-93AC-40373C8F5BD9}" type="presParOf" srcId="{2796D4B0-5AB4-4CB3-B6CC-3F61B4B7B49E}" destId="{46841D57-7BF6-485B-B62B-F8570D87E6BB}" srcOrd="2" destOrd="0" presId="urn:microsoft.com/office/officeart/2008/layout/AlternatingHexagons"/>
    <dgm:cxn modelId="{6FDC0931-0A9E-47D6-8D4D-EF6A28BC3191}" type="presParOf" srcId="{46841D57-7BF6-485B-B62B-F8570D87E6BB}" destId="{6D8AF33D-E1B2-46C8-ADE8-8E8E8938B9BC}" srcOrd="0" destOrd="0" presId="urn:microsoft.com/office/officeart/2008/layout/AlternatingHexagons"/>
    <dgm:cxn modelId="{55B76700-23FF-42E5-9221-9C37EC8508C5}" type="presParOf" srcId="{46841D57-7BF6-485B-B62B-F8570D87E6BB}" destId="{70D31219-99C3-4CCD-926B-B3DBFB092C57}" srcOrd="1" destOrd="0" presId="urn:microsoft.com/office/officeart/2008/layout/AlternatingHexagons"/>
    <dgm:cxn modelId="{BF6B3A6C-FC00-4D77-ACD9-D2C114E6B7AD}" type="presParOf" srcId="{46841D57-7BF6-485B-B62B-F8570D87E6BB}" destId="{8D86A74C-D368-4F01-A6C8-2631E1993A15}" srcOrd="2" destOrd="0" presId="urn:microsoft.com/office/officeart/2008/layout/AlternatingHexagons"/>
    <dgm:cxn modelId="{6D08D76E-988A-4AF7-B234-2F377C1C253D}" type="presParOf" srcId="{46841D57-7BF6-485B-B62B-F8570D87E6BB}" destId="{715B0648-A15F-418F-A0B6-D15E2E0901CC}" srcOrd="3" destOrd="0" presId="urn:microsoft.com/office/officeart/2008/layout/AlternatingHexagons"/>
    <dgm:cxn modelId="{3FDE528B-1C19-4EA2-9974-6A8446EC2D98}" type="presParOf" srcId="{46841D57-7BF6-485B-B62B-F8570D87E6BB}" destId="{27868A11-6881-4B02-8D89-F441B38EC09E}" srcOrd="4" destOrd="0" presId="urn:microsoft.com/office/officeart/2008/layout/AlternatingHexagons"/>
    <dgm:cxn modelId="{A3646C21-6B65-4269-9FD5-0ECA8B479DC9}" type="presParOf" srcId="{2796D4B0-5AB4-4CB3-B6CC-3F61B4B7B49E}" destId="{904B71D0-D0FF-4448-A082-89FAF4AC4443}" srcOrd="3" destOrd="0" presId="urn:microsoft.com/office/officeart/2008/layout/AlternatingHexagons"/>
    <dgm:cxn modelId="{98378824-6B1B-40DC-8E03-4CEA197BD81D}" type="presParOf" srcId="{2796D4B0-5AB4-4CB3-B6CC-3F61B4B7B49E}" destId="{43497D75-87C8-4B1A-A173-EBD135AB8151}" srcOrd="4" destOrd="0" presId="urn:microsoft.com/office/officeart/2008/layout/AlternatingHexagons"/>
    <dgm:cxn modelId="{1850AF01-F408-4ECE-A78F-32A13B9207E4}" type="presParOf" srcId="{43497D75-87C8-4B1A-A173-EBD135AB8151}" destId="{E3F5EC2B-A322-4FE7-8971-40DE7B2E8F9D}" srcOrd="0" destOrd="0" presId="urn:microsoft.com/office/officeart/2008/layout/AlternatingHexagons"/>
    <dgm:cxn modelId="{8CEF7E44-3E50-4AFE-92EB-E1092794827B}" type="presParOf" srcId="{43497D75-87C8-4B1A-A173-EBD135AB8151}" destId="{5E71A468-7429-4BE1-838F-274F24BA49AE}" srcOrd="1" destOrd="0" presId="urn:microsoft.com/office/officeart/2008/layout/AlternatingHexagons"/>
    <dgm:cxn modelId="{78F94C98-1B74-4F4F-99EC-198E92361BCD}" type="presParOf" srcId="{43497D75-87C8-4B1A-A173-EBD135AB8151}" destId="{42CDC22E-EBDE-4823-8149-44A33D884A64}" srcOrd="2" destOrd="0" presId="urn:microsoft.com/office/officeart/2008/layout/AlternatingHexagons"/>
    <dgm:cxn modelId="{0E76091B-82F2-422B-AADD-79212416B06C}" type="presParOf" srcId="{43497D75-87C8-4B1A-A173-EBD135AB8151}" destId="{995A2594-566E-44A0-94C1-B5AD112EDD3C}" srcOrd="3" destOrd="0" presId="urn:microsoft.com/office/officeart/2008/layout/AlternatingHexagons"/>
    <dgm:cxn modelId="{4F8A499B-E5DC-4336-ABC7-328DCC723B8C}" type="presParOf" srcId="{43497D75-87C8-4B1A-A173-EBD135AB8151}" destId="{6C22D3BD-00C7-4320-BE31-447084C18B89}" srcOrd="4" destOrd="0" presId="urn:microsoft.com/office/officeart/2008/layout/AlternatingHexagons"/>
    <dgm:cxn modelId="{6D9DFEEB-6E46-4125-8F3D-019386742FB9}" type="presParOf" srcId="{2796D4B0-5AB4-4CB3-B6CC-3F61B4B7B49E}" destId="{F9F77014-8FC5-45F7-A62F-13B648B882AF}" srcOrd="5" destOrd="0" presId="urn:microsoft.com/office/officeart/2008/layout/AlternatingHexagons"/>
    <dgm:cxn modelId="{09AE893C-4911-4C37-ABCD-BF1E98E3DA7A}" type="presParOf" srcId="{2796D4B0-5AB4-4CB3-B6CC-3F61B4B7B49E}" destId="{8D212AFD-B687-4F8F-BB08-FB13F823ECB1}" srcOrd="6" destOrd="0" presId="urn:microsoft.com/office/officeart/2008/layout/AlternatingHexagons"/>
    <dgm:cxn modelId="{61BA898B-F12E-4BFC-AD88-FF32940D6247}" type="presParOf" srcId="{8D212AFD-B687-4F8F-BB08-FB13F823ECB1}" destId="{54EFE0E8-4B27-494C-B647-571FF0365495}" srcOrd="0" destOrd="0" presId="urn:microsoft.com/office/officeart/2008/layout/AlternatingHexagons"/>
    <dgm:cxn modelId="{AC86FEA5-C1E3-46E5-B6FD-A6C64972D4E8}" type="presParOf" srcId="{8D212AFD-B687-4F8F-BB08-FB13F823ECB1}" destId="{B9CBA537-3901-4D12-B6F8-DB255B7367DD}" srcOrd="1" destOrd="0" presId="urn:microsoft.com/office/officeart/2008/layout/AlternatingHexagons"/>
    <dgm:cxn modelId="{A5A390CD-654F-47FE-A949-C33C315161D7}" type="presParOf" srcId="{8D212AFD-B687-4F8F-BB08-FB13F823ECB1}" destId="{08104859-26A6-4599-9A49-FECA34633C08}" srcOrd="2" destOrd="0" presId="urn:microsoft.com/office/officeart/2008/layout/AlternatingHexagons"/>
    <dgm:cxn modelId="{4ABEF31F-086E-4946-B655-136DFFA35A72}" type="presParOf" srcId="{8D212AFD-B687-4F8F-BB08-FB13F823ECB1}" destId="{91623B1D-8683-4F4D-813F-B1EFA112C731}" srcOrd="3" destOrd="0" presId="urn:microsoft.com/office/officeart/2008/layout/AlternatingHexagons"/>
    <dgm:cxn modelId="{915B602E-6C0B-495F-B5DA-2F6DAEBCA89B}" type="presParOf" srcId="{8D212AFD-B687-4F8F-BB08-FB13F823ECB1}" destId="{38C35716-48D6-4B4E-9E13-A1EE1CCD0F8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49194-5203-4E07-A677-FEFE834048F0}">
      <dsp:nvSpPr>
        <dsp:cNvPr id="0" name=""/>
        <dsp:cNvSpPr/>
      </dsp:nvSpPr>
      <dsp:spPr>
        <a:xfrm rot="5400000">
          <a:off x="2311957" y="82799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School communications</a:t>
          </a:r>
        </a:p>
      </dsp:txBody>
      <dsp:txXfrm rot="-5400000">
        <a:off x="2562481" y="196252"/>
        <a:ext cx="747979" cy="859747"/>
      </dsp:txXfrm>
    </dsp:sp>
    <dsp:sp modelId="{63C80B59-6305-416A-B5DA-7831EC68E8F2}">
      <dsp:nvSpPr>
        <dsp:cNvPr id="0" name=""/>
        <dsp:cNvSpPr/>
      </dsp:nvSpPr>
      <dsp:spPr>
        <a:xfrm>
          <a:off x="3512772" y="251418"/>
          <a:ext cx="1393914" cy="749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3512772" y="251418"/>
        <a:ext cx="1393914" cy="749416"/>
      </dsp:txXfrm>
    </dsp:sp>
    <dsp:sp modelId="{C8D3DF9B-329A-4F8C-8BE8-0191E9301BFF}">
      <dsp:nvSpPr>
        <dsp:cNvPr id="0" name=""/>
        <dsp:cNvSpPr/>
      </dsp:nvSpPr>
      <dsp:spPr>
        <a:xfrm rot="5400000">
          <a:off x="1138371" y="82799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Social media</a:t>
          </a:r>
        </a:p>
      </dsp:txBody>
      <dsp:txXfrm rot="-5400000">
        <a:off x="1388895" y="196252"/>
        <a:ext cx="747979" cy="859747"/>
      </dsp:txXfrm>
    </dsp:sp>
    <dsp:sp modelId="{6D8AF33D-E1B2-46C8-ADE8-8E8E8938B9BC}">
      <dsp:nvSpPr>
        <dsp:cNvPr id="0" name=""/>
        <dsp:cNvSpPr/>
      </dsp:nvSpPr>
      <dsp:spPr>
        <a:xfrm rot="5400000">
          <a:off x="1740847" y="1142973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Local media</a:t>
          </a:r>
        </a:p>
      </dsp:txBody>
      <dsp:txXfrm rot="-5400000">
        <a:off x="1991371" y="1256426"/>
        <a:ext cx="747979" cy="859747"/>
      </dsp:txXfrm>
    </dsp:sp>
    <dsp:sp modelId="{70D31219-99C3-4CCD-926B-B3DBFB092C57}">
      <dsp:nvSpPr>
        <dsp:cNvPr id="0" name=""/>
        <dsp:cNvSpPr/>
      </dsp:nvSpPr>
      <dsp:spPr>
        <a:xfrm>
          <a:off x="392257" y="1172718"/>
          <a:ext cx="1420673" cy="1027165"/>
        </a:xfrm>
        <a:prstGeom prst="hexag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68A11-6881-4B02-8D89-F441B38EC09E}">
      <dsp:nvSpPr>
        <dsp:cNvPr id="0" name=""/>
        <dsp:cNvSpPr/>
      </dsp:nvSpPr>
      <dsp:spPr>
        <a:xfrm rot="5400000">
          <a:off x="2914433" y="1142973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Neighbouring</a:t>
          </a:r>
          <a:r>
            <a:rPr lang="en-GB" sz="1100" kern="1200" dirty="0"/>
            <a:t> schools</a:t>
          </a:r>
        </a:p>
      </dsp:txBody>
      <dsp:txXfrm rot="-5400000">
        <a:off x="3164957" y="1256426"/>
        <a:ext cx="747979" cy="859747"/>
      </dsp:txXfrm>
    </dsp:sp>
    <dsp:sp modelId="{E3F5EC2B-A322-4FE7-8971-40DE7B2E8F9D}">
      <dsp:nvSpPr>
        <dsp:cNvPr id="0" name=""/>
        <dsp:cNvSpPr/>
      </dsp:nvSpPr>
      <dsp:spPr>
        <a:xfrm rot="5400000">
          <a:off x="2311957" y="2203148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Headhunting, alumni, and professional groups</a:t>
          </a:r>
        </a:p>
      </dsp:txBody>
      <dsp:txXfrm rot="-5400000">
        <a:off x="2562481" y="2316601"/>
        <a:ext cx="747979" cy="859747"/>
      </dsp:txXfrm>
    </dsp:sp>
    <dsp:sp modelId="{5E71A468-7429-4BE1-838F-274F24BA49AE}">
      <dsp:nvSpPr>
        <dsp:cNvPr id="0" name=""/>
        <dsp:cNvSpPr/>
      </dsp:nvSpPr>
      <dsp:spPr>
        <a:xfrm>
          <a:off x="3512772" y="2371767"/>
          <a:ext cx="1393914" cy="749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3512772" y="2371767"/>
        <a:ext cx="1393914" cy="749416"/>
      </dsp:txXfrm>
    </dsp:sp>
    <dsp:sp modelId="{6C22D3BD-00C7-4320-BE31-447084C18B89}">
      <dsp:nvSpPr>
        <dsp:cNvPr id="0" name=""/>
        <dsp:cNvSpPr/>
      </dsp:nvSpPr>
      <dsp:spPr>
        <a:xfrm rot="5400000">
          <a:off x="1138371" y="2203148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Community spaces and events</a:t>
          </a:r>
        </a:p>
      </dsp:txBody>
      <dsp:txXfrm rot="-5400000">
        <a:off x="1388895" y="2316601"/>
        <a:ext cx="747979" cy="859747"/>
      </dsp:txXfrm>
    </dsp:sp>
    <dsp:sp modelId="{54EFE0E8-4B27-494C-B647-571FF0365495}">
      <dsp:nvSpPr>
        <dsp:cNvPr id="0" name=""/>
        <dsp:cNvSpPr/>
      </dsp:nvSpPr>
      <dsp:spPr>
        <a:xfrm rot="5400000">
          <a:off x="1722916" y="3263322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bg1"/>
              </a:solidFill>
            </a:rPr>
            <a:t>Parish Magazine</a:t>
          </a:r>
          <a:endParaRPr lang="en-GB" sz="1050" kern="1200" dirty="0"/>
        </a:p>
      </dsp:txBody>
      <dsp:txXfrm rot="-5400000">
        <a:off x="1973440" y="3376775"/>
        <a:ext cx="747979" cy="859747"/>
      </dsp:txXfrm>
    </dsp:sp>
    <dsp:sp modelId="{B9CBA537-3901-4D12-B6F8-DB255B7367DD}">
      <dsp:nvSpPr>
        <dsp:cNvPr id="0" name=""/>
        <dsp:cNvSpPr/>
      </dsp:nvSpPr>
      <dsp:spPr>
        <a:xfrm>
          <a:off x="410188" y="3431941"/>
          <a:ext cx="1348949" cy="749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35716-48D6-4B4E-9E13-A1EE1CCD0F8B}">
      <dsp:nvSpPr>
        <dsp:cNvPr id="0" name=""/>
        <dsp:cNvSpPr/>
      </dsp:nvSpPr>
      <dsp:spPr>
        <a:xfrm rot="5400000">
          <a:off x="2896502" y="3263322"/>
          <a:ext cx="1249027" cy="1086653"/>
        </a:xfrm>
        <a:prstGeom prst="hexagon">
          <a:avLst>
            <a:gd name="adj" fmla="val 25000"/>
            <a:gd name="vf" fmla="val 115470"/>
          </a:avLst>
        </a:prstGeom>
        <a:solidFill>
          <a:srgbClr val="3A78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Local employers</a:t>
          </a:r>
        </a:p>
      </dsp:txBody>
      <dsp:txXfrm rot="-5400000">
        <a:off x="3147026" y="3376775"/>
        <a:ext cx="747979" cy="859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7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df"/><Relationship Id="rId4" Type="http://schemas.openxmlformats.org/officeDocument/2006/relationships/image" Target="../media/image2.pdf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openxmlformats.org/officeDocument/2006/relationships/image" Target="../media/image2.pd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d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d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 GRAPHIC.pdf">
            <a:extLst>
              <a:ext uri="{FF2B5EF4-FFF2-40B4-BE49-F238E27FC236}">
                <a16:creationId xmlns:a16="http://schemas.microsoft.com/office/drawing/2014/main" id="{F48C777D-67A9-45B7-9C0E-41E1BD230B0D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v="urn:schemas-microsoft-com:mac:vml" xmlns:ma="http://schemas.microsoft.com/office/mac/drawingml/2008/main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0" y="1314980"/>
            <a:ext cx="12192000" cy="46283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53C979-616C-419F-99E0-7A9DD62B8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56" y="1773237"/>
            <a:ext cx="8058644" cy="1655763"/>
          </a:xfrm>
        </p:spPr>
        <p:txBody>
          <a:bodyPr anchor="t">
            <a:normAutofit/>
          </a:bodyPr>
          <a:lstStyle>
            <a:lvl1pPr algn="l">
              <a:defRPr sz="44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F4F72C0-D5D7-4928-A2DC-9700B67489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1" y="294514"/>
            <a:ext cx="3101901" cy="645286"/>
          </a:xfrm>
          <a:prstGeom prst="rect">
            <a:avLst/>
          </a:prstGeom>
        </p:spPr>
      </p:pic>
      <p:pic>
        <p:nvPicPr>
          <p:cNvPr id="11" name="Picture 10" descr="OCC NEW LOGO 2013 RGB.ai">
            <a:extLst>
              <a:ext uri="{FF2B5EF4-FFF2-40B4-BE49-F238E27FC236}">
                <a16:creationId xmlns:a16="http://schemas.microsoft.com/office/drawing/2014/main" id="{69A21F08-9881-4623-86FF-B755D7DA0D40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v="urn:schemas-microsoft-com:mac:vml" xmlns:ma="http://schemas.microsoft.com/office/mac/drawingml/2008/main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9407571" y="6069103"/>
            <a:ext cx="2520858" cy="59082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B43828-5AB4-4A56-8BB7-D20B251C5FD2}"/>
              </a:ext>
            </a:extLst>
          </p:cNvPr>
          <p:cNvSpPr/>
          <p:nvPr/>
        </p:nvSpPr>
        <p:spPr>
          <a:xfrm>
            <a:off x="4147458" y="5989638"/>
            <a:ext cx="42127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latin typeface="+mn-lt"/>
                <a:cs typeface="Arial" panose="020B0604020202020204" pitchFamily="34" charset="0"/>
              </a:rPr>
              <a:t>©2023 Oxfordshire Governor Services</a:t>
            </a:r>
          </a:p>
          <a:p>
            <a:pPr algn="ctr"/>
            <a:r>
              <a:rPr lang="en-GB" sz="1400">
                <a:latin typeface="+mn-lt"/>
                <a:cs typeface="Arial" panose="020B0604020202020204" pitchFamily="34" charset="0"/>
              </a:rPr>
              <a:t>Oxfordshire County Council</a:t>
            </a:r>
          </a:p>
          <a:p>
            <a:pPr algn="ctr"/>
            <a:r>
              <a:rPr lang="en-GB" sz="1400">
                <a:latin typeface="+mn-lt"/>
                <a:cs typeface="Arial" panose="020B0604020202020204" pitchFamily="34" charset="0"/>
              </a:rPr>
              <a:t> All rights reserved</a:t>
            </a:r>
            <a:endParaRPr lang="en-US" sz="14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34066-6454-4468-A88E-9B1BD1A7F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655" y="4067588"/>
            <a:ext cx="4684074" cy="9120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6000A-2EAC-45DE-8043-4BD8CA5D313F}"/>
              </a:ext>
            </a:extLst>
          </p:cNvPr>
          <p:cNvSpPr txBox="1"/>
          <p:nvPr userDrawn="1"/>
        </p:nvSpPr>
        <p:spPr>
          <a:xfrm>
            <a:off x="221207" y="6444485"/>
            <a:ext cx="392625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0">
                <a:solidFill>
                  <a:schemeClr val="tx1"/>
                </a:solidFill>
              </a:rPr>
              <a:t>A Learning and School Improvement Traded Service</a:t>
            </a:r>
          </a:p>
        </p:txBody>
      </p:sp>
    </p:spTree>
    <p:extLst>
      <p:ext uri="{BB962C8B-B14F-4D97-AF65-F5344CB8AC3E}">
        <p14:creationId xmlns:p14="http://schemas.microsoft.com/office/powerpoint/2010/main" val="236949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6BAA-F2C1-4FEB-A603-1CAB61ACE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DF0B-F84F-4249-AC64-5CE8F4585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4013"/>
          </a:xfrm>
        </p:spPr>
        <p:txBody>
          <a:bodyPr>
            <a:normAutofit/>
          </a:bodyPr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 sz="2400">
                <a:latin typeface="+mn-lt"/>
                <a:cs typeface="Arial" panose="020B0604020202020204" pitchFamily="34" charset="0"/>
              </a:defRPr>
            </a:lvl4pPr>
            <a:lvl5pPr>
              <a:defRPr sz="24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OCC NEW LOGO 2013 RGB.ai">
            <a:extLst>
              <a:ext uri="{FF2B5EF4-FFF2-40B4-BE49-F238E27FC236}">
                <a16:creationId xmlns:a16="http://schemas.microsoft.com/office/drawing/2014/main" id="{3E0EF8E1-0E97-4ECF-9814-B2611F0E9504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v="urn:schemas-microsoft-com:mac:vml" xmlns:ma="http://schemas.microsoft.com/office/mac/drawingml/2008/main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9407571" y="6069103"/>
            <a:ext cx="2520858" cy="5908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6AA392-5EB5-4836-A8FF-045C4860998A}"/>
              </a:ext>
            </a:extLst>
          </p:cNvPr>
          <p:cNvSpPr/>
          <p:nvPr/>
        </p:nvSpPr>
        <p:spPr>
          <a:xfrm>
            <a:off x="4147458" y="6105299"/>
            <a:ext cx="4212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©2023 Oxfordshire Governor Services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Oxfordshire County Council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 All rights reserved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A13735C-354A-45AF-B751-BE6E3A234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16" y="149681"/>
            <a:ext cx="2071279" cy="4308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C5780B-F786-4236-B637-651FBE2B302A}"/>
              </a:ext>
            </a:extLst>
          </p:cNvPr>
          <p:cNvSpPr txBox="1"/>
          <p:nvPr userDrawn="1"/>
        </p:nvSpPr>
        <p:spPr>
          <a:xfrm>
            <a:off x="283044" y="6506594"/>
            <a:ext cx="33407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A Learning and School Improvement Traded Service</a:t>
            </a:r>
          </a:p>
        </p:txBody>
      </p:sp>
    </p:spTree>
    <p:extLst>
      <p:ext uri="{BB962C8B-B14F-4D97-AF65-F5344CB8AC3E}">
        <p14:creationId xmlns:p14="http://schemas.microsoft.com/office/powerpoint/2010/main" val="133893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9404-7A67-4CBC-B613-4815D680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DD16C-DE72-4B26-B795-7EDCA8E44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315E3-6E27-4904-9496-370836B9C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B68F2F-17BD-4470-AB37-F079F8361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39700"/>
            <a:ext cx="2057401" cy="450849"/>
          </a:xfrm>
          <a:prstGeom prst="rect">
            <a:avLst/>
          </a:prstGeom>
        </p:spPr>
      </p:pic>
      <p:pic>
        <p:nvPicPr>
          <p:cNvPr id="9" name="Picture 8" descr="OCC NEW LOGO 2013 RGB.ai">
            <a:extLst>
              <a:ext uri="{FF2B5EF4-FFF2-40B4-BE49-F238E27FC236}">
                <a16:creationId xmlns:a16="http://schemas.microsoft.com/office/drawing/2014/main" id="{00CFDB56-2D76-4201-AD59-C14A38301A4D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v="urn:schemas-microsoft-com:mac:vml" xmlns:ma="http://schemas.microsoft.com/office/mac/drawingml/2008/main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9407571" y="6176963"/>
            <a:ext cx="2520858" cy="5908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1403D3C-E7D9-4464-976E-6283125DF6AC}"/>
              </a:ext>
            </a:extLst>
          </p:cNvPr>
          <p:cNvSpPr/>
          <p:nvPr/>
        </p:nvSpPr>
        <p:spPr>
          <a:xfrm>
            <a:off x="4065814" y="6211669"/>
            <a:ext cx="4212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©2023 Oxfordshire Governor Services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Oxfordshire County Council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 All rights reserved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0A3346-B863-44AC-A136-78202499817B}"/>
              </a:ext>
            </a:extLst>
          </p:cNvPr>
          <p:cNvSpPr txBox="1"/>
          <p:nvPr userDrawn="1"/>
        </p:nvSpPr>
        <p:spPr>
          <a:xfrm>
            <a:off x="409303" y="6602187"/>
            <a:ext cx="33407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A Learning and School Improvement Traded Service</a:t>
            </a:r>
          </a:p>
        </p:txBody>
      </p:sp>
    </p:spTree>
    <p:extLst>
      <p:ext uri="{BB962C8B-B14F-4D97-AF65-F5344CB8AC3E}">
        <p14:creationId xmlns:p14="http://schemas.microsoft.com/office/powerpoint/2010/main" val="42881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B65C6E0-3971-4F8B-8E0A-D72602681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8" y="136524"/>
            <a:ext cx="2080042" cy="483962"/>
          </a:xfrm>
          <a:prstGeom prst="rect">
            <a:avLst/>
          </a:prstGeom>
        </p:spPr>
      </p:pic>
      <p:pic>
        <p:nvPicPr>
          <p:cNvPr id="6" name="Picture 5" descr="OCC NEW LOGO 2013 RGB.ai">
            <a:extLst>
              <a:ext uri="{FF2B5EF4-FFF2-40B4-BE49-F238E27FC236}">
                <a16:creationId xmlns:a16="http://schemas.microsoft.com/office/drawing/2014/main" id="{9A29C187-2887-4128-BF70-BAD88050EDC4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v="urn:schemas-microsoft-com:mac:vml" xmlns:ma="http://schemas.microsoft.com/office/mac/drawingml/2008/main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9407571" y="6069103"/>
            <a:ext cx="2520858" cy="5908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B5F2629-1F40-4D3B-A509-3A0DDDFAEBCC}"/>
              </a:ext>
            </a:extLst>
          </p:cNvPr>
          <p:cNvSpPr/>
          <p:nvPr/>
        </p:nvSpPr>
        <p:spPr>
          <a:xfrm>
            <a:off x="4114801" y="6106444"/>
            <a:ext cx="4212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©2023 Oxfordshire Governor Services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Oxfordshire County Council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 All rights reserved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B41E88-4854-43B0-8F50-D4BE4002E76C}"/>
              </a:ext>
            </a:extLst>
          </p:cNvPr>
          <p:cNvSpPr txBox="1"/>
          <p:nvPr userDrawn="1"/>
        </p:nvSpPr>
        <p:spPr>
          <a:xfrm>
            <a:off x="263571" y="6482503"/>
            <a:ext cx="33407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A Learning and School Improvement Traded Service</a:t>
            </a:r>
          </a:p>
        </p:txBody>
      </p:sp>
    </p:spTree>
    <p:extLst>
      <p:ext uri="{BB962C8B-B14F-4D97-AF65-F5344CB8AC3E}">
        <p14:creationId xmlns:p14="http://schemas.microsoft.com/office/powerpoint/2010/main" val="33780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475DC-2130-4DC0-BBAC-58AF02CB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34977-64C7-46F8-9FB5-ADA53D88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2CB7F-43BC-4662-B13D-445E06AB1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BB09-CE39-4CA4-9787-A060893AF11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009A5-A2A4-44F3-ABCB-91EC4AE15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61AEB-536A-4515-B726-8266A04D3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EA83-E9AD-4076-BA4E-6B3DD02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80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vernorsforschools.org.uk/" TargetMode="Externa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inspiringgovernance.org/" TargetMode="External"/><Relationship Id="rId12" Type="http://schemas.openxmlformats.org/officeDocument/2006/relationships/hyperlink" Target="https://youngtrusteesmovement.org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hyperlink" Target="https://nbgn.co.uk/" TargetMode="External"/><Relationship Id="rId5" Type="http://schemas.openxmlformats.org/officeDocument/2006/relationships/diagramColors" Target="../diagrams/colors1.xml"/><Relationship Id="rId10" Type="http://schemas.openxmlformats.org/officeDocument/2006/relationships/hyperlink" Target="https://reachvolunteering.org.uk/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doit.life/volunteering" TargetMode="External"/><Relationship Id="rId14" Type="http://schemas.openxmlformats.org/officeDocument/2006/relationships/hyperlink" Target="https://www.maxpixel.net/Find-Detective-Finger-Fingerprints-Mystery-Clues-1520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B2A89BCE-9DCA-E1B8-2593-8681431A43E6}"/>
              </a:ext>
            </a:extLst>
          </p:cNvPr>
          <p:cNvSpPr txBox="1">
            <a:spLocks/>
          </p:cNvSpPr>
          <p:nvPr/>
        </p:nvSpPr>
        <p:spPr>
          <a:xfrm>
            <a:off x="1937963" y="589001"/>
            <a:ext cx="8316074" cy="744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Where do we find new governors?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5BD8488-D9B4-16D2-28AB-9DCC378A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/>
        </p:nvGraphicFramePr>
        <p:xfrm>
          <a:off x="620731" y="1333221"/>
          <a:ext cx="5316876" cy="443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1377A31-04D1-CA54-E589-3AAC2198E475}"/>
              </a:ext>
            </a:extLst>
          </p:cNvPr>
          <p:cNvSpPr txBox="1"/>
          <p:nvPr/>
        </p:nvSpPr>
        <p:spPr>
          <a:xfrm>
            <a:off x="5473557" y="782121"/>
            <a:ext cx="6097712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Inspiring Governance - Become a School Governor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online recruitment service which connects volunteers interested in becoming governors with state-funded schools in England.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/>
              </a:rPr>
              <a:t>Governors for Schools - Effective Governors, Excellent Schools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finds, places, and supports skilled volunteers as governors and trustees on school and academy boards.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/>
              </a:rPr>
              <a:t>Do IT | Connecting people to do good things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national database of volunteering opportunities including school governance.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0"/>
              </a:rPr>
              <a:t>Reach Volunteering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allows organisations to post vacancies and search their community to find new volunteers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1"/>
              </a:rPr>
              <a:t>Welcome to the National Black Governors Network (NBGN)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represents Black people seeking to become trustees and governors across all levels of education.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2"/>
              </a:rPr>
              <a:t>Young Trustees Movement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specialise in promoting trustee positions for volunteers who are under 30 years of 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7FD94C-5A31-861B-54DD-4869A75E0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0" y="4367373"/>
            <a:ext cx="1797121" cy="17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64777"/>
      </p:ext>
    </p:extLst>
  </p:cSld>
  <p:clrMapOvr>
    <a:masterClrMapping/>
  </p:clrMapOvr>
</p:sld>
</file>

<file path=ppt/theme/theme1.xml><?xml version="1.0" encoding="utf-8"?>
<a:theme xmlns:a="http://schemas.openxmlformats.org/drawingml/2006/main" name="Governor Services Template 2021.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Governor Services Template 2021.2022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Brock, Tim - Oxfordshire County Council</dc:creator>
  <cp:lastModifiedBy>Tate, Helen - Oxfordshire County Council</cp:lastModifiedBy>
  <cp:revision>1</cp:revision>
  <dcterms:created xsi:type="dcterms:W3CDTF">2023-04-26T06:53:22Z</dcterms:created>
  <dcterms:modified xsi:type="dcterms:W3CDTF">2023-05-15T11:55:20Z</dcterms:modified>
</cp:coreProperties>
</file>